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77" r:id="rId6"/>
    <p:sldId id="262" r:id="rId7"/>
    <p:sldId id="260" r:id="rId8"/>
    <p:sldId id="258" r:id="rId9"/>
    <p:sldId id="263" r:id="rId10"/>
    <p:sldId id="259" r:id="rId11"/>
    <p:sldId id="261" r:id="rId12"/>
    <p:sldId id="264" r:id="rId13"/>
    <p:sldId id="268" r:id="rId14"/>
    <p:sldId id="266" r:id="rId15"/>
    <p:sldId id="265" r:id="rId16"/>
    <p:sldId id="267" r:id="rId17"/>
    <p:sldId id="275" r:id="rId18"/>
    <p:sldId id="276" r:id="rId19"/>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7" autoAdjust="0"/>
    <p:restoredTop sz="95033" autoAdjust="0"/>
  </p:normalViewPr>
  <p:slideViewPr>
    <p:cSldViewPr snapToGrid="0">
      <p:cViewPr varScale="1">
        <p:scale>
          <a:sx n="72" d="100"/>
          <a:sy n="72" d="100"/>
        </p:scale>
        <p:origin x="654" y="6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05" d="100"/>
          <a:sy n="105" d="100"/>
        </p:scale>
        <p:origin x="432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C95450C9-30E0-4ACF-BDD1-092463FFFB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a:p>
        </p:txBody>
      </p:sp>
      <p:sp>
        <p:nvSpPr>
          <p:cNvPr id="3" name="Tarih Yer Tutucusu 2">
            <a:extLst>
              <a:ext uri="{FF2B5EF4-FFF2-40B4-BE49-F238E27FC236}">
                <a16:creationId xmlns:a16="http://schemas.microsoft.com/office/drawing/2014/main" id="{FB36ABAD-DFC6-41BB-AF76-77EBFA4568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A3A190C-EF82-4A40-8C85-82ECC501033F}" type="datetime1">
              <a:rPr lang="tr-TR" smtClean="0"/>
              <a:t>19.05.2022</a:t>
            </a:fld>
            <a:endParaRPr lang="tr-TR"/>
          </a:p>
        </p:txBody>
      </p:sp>
      <p:sp>
        <p:nvSpPr>
          <p:cNvPr id="4" name="Alt Bilgi Yer Tutucusu 3">
            <a:extLst>
              <a:ext uri="{FF2B5EF4-FFF2-40B4-BE49-F238E27FC236}">
                <a16:creationId xmlns:a16="http://schemas.microsoft.com/office/drawing/2014/main" id="{EEAC7E56-E390-43F2-A87A-4A200501E4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a:p>
        </p:txBody>
      </p:sp>
      <p:sp>
        <p:nvSpPr>
          <p:cNvPr id="5" name="Slayt Numarası Yer Tutucusu 4">
            <a:extLst>
              <a:ext uri="{FF2B5EF4-FFF2-40B4-BE49-F238E27FC236}">
                <a16:creationId xmlns:a16="http://schemas.microsoft.com/office/drawing/2014/main" id="{756FB9EB-179C-4409-A4AF-09861B235A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762803-C07A-499E-9504-8ED8734DAF46}" type="slidenum">
              <a:rPr lang="tr-TR" smtClean="0"/>
              <a:t>‹#›</a:t>
            </a:fld>
            <a:endParaRPr lang="tr-TR"/>
          </a:p>
        </p:txBody>
      </p:sp>
    </p:spTree>
    <p:extLst>
      <p:ext uri="{BB962C8B-B14F-4D97-AF65-F5344CB8AC3E}">
        <p14:creationId xmlns:p14="http://schemas.microsoft.com/office/powerpoint/2010/main" val="26244692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77DF7BF-0D3D-49AD-9C24-355F542B2E26}" type="datetime1">
              <a:rPr lang="tr-TR" noProof="0" smtClean="0"/>
              <a:t>19.05.2022</a:t>
            </a:fld>
            <a:endParaRPr lang="tr-TR" noProof="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CB3F336-7DD2-47CF-A0F3-D1163B2A9C10}" type="slidenum">
              <a:rPr lang="tr-TR" noProof="0" smtClean="0"/>
              <a:t>‹#›</a:t>
            </a:fld>
            <a:endParaRPr lang="tr-TR" noProof="0"/>
          </a:p>
        </p:txBody>
      </p:sp>
    </p:spTree>
    <p:extLst>
      <p:ext uri="{BB962C8B-B14F-4D97-AF65-F5344CB8AC3E}">
        <p14:creationId xmlns:p14="http://schemas.microsoft.com/office/powerpoint/2010/main" val="174713074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CB3F336-7DD2-47CF-A0F3-D1163B2A9C10}" type="slidenum">
              <a:rPr lang="tr-TR" smtClean="0"/>
              <a:t>1</a:t>
            </a:fld>
            <a:endParaRPr lang="tr-TR"/>
          </a:p>
        </p:txBody>
      </p:sp>
    </p:spTree>
    <p:extLst>
      <p:ext uri="{BB962C8B-B14F-4D97-AF65-F5344CB8AC3E}">
        <p14:creationId xmlns:p14="http://schemas.microsoft.com/office/powerpoint/2010/main" val="1534897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2CB3F336-7DD2-47CF-A0F3-D1163B2A9C10}" type="slidenum">
              <a:rPr lang="tr-TR" smtClean="0"/>
              <a:t>10</a:t>
            </a:fld>
            <a:endParaRPr lang="tr-TR"/>
          </a:p>
        </p:txBody>
      </p:sp>
    </p:spTree>
    <p:extLst>
      <p:ext uri="{BB962C8B-B14F-4D97-AF65-F5344CB8AC3E}">
        <p14:creationId xmlns:p14="http://schemas.microsoft.com/office/powerpoint/2010/main" val="730130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2CB3F336-7DD2-47CF-A0F3-D1163B2A9C10}" type="slidenum">
              <a:rPr lang="tr-TR" smtClean="0"/>
              <a:t>11</a:t>
            </a:fld>
            <a:endParaRPr lang="tr-TR"/>
          </a:p>
        </p:txBody>
      </p:sp>
    </p:spTree>
    <p:extLst>
      <p:ext uri="{BB962C8B-B14F-4D97-AF65-F5344CB8AC3E}">
        <p14:creationId xmlns:p14="http://schemas.microsoft.com/office/powerpoint/2010/main" val="803336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2CB3F336-7DD2-47CF-A0F3-D1163B2A9C10}" type="slidenum">
              <a:rPr lang="tr-TR" smtClean="0"/>
              <a:t>12</a:t>
            </a:fld>
            <a:endParaRPr lang="tr-TR"/>
          </a:p>
        </p:txBody>
      </p:sp>
    </p:spTree>
    <p:extLst>
      <p:ext uri="{BB962C8B-B14F-4D97-AF65-F5344CB8AC3E}">
        <p14:creationId xmlns:p14="http://schemas.microsoft.com/office/powerpoint/2010/main" val="1675599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2CB3F336-7DD2-47CF-A0F3-D1163B2A9C10}" type="slidenum">
              <a:rPr lang="tr-TR" smtClean="0"/>
              <a:t>13</a:t>
            </a:fld>
            <a:endParaRPr lang="tr-TR"/>
          </a:p>
        </p:txBody>
      </p:sp>
    </p:spTree>
    <p:extLst>
      <p:ext uri="{BB962C8B-B14F-4D97-AF65-F5344CB8AC3E}">
        <p14:creationId xmlns:p14="http://schemas.microsoft.com/office/powerpoint/2010/main" val="3217498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2CB3F336-7DD2-47CF-A0F3-D1163B2A9C10}" type="slidenum">
              <a:rPr lang="tr-TR" smtClean="0"/>
              <a:t>14</a:t>
            </a:fld>
            <a:endParaRPr lang="tr-TR"/>
          </a:p>
        </p:txBody>
      </p:sp>
    </p:spTree>
    <p:extLst>
      <p:ext uri="{BB962C8B-B14F-4D97-AF65-F5344CB8AC3E}">
        <p14:creationId xmlns:p14="http://schemas.microsoft.com/office/powerpoint/2010/main" val="3972924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2CB3F336-7DD2-47CF-A0F3-D1163B2A9C10}" type="slidenum">
              <a:rPr lang="tr-TR" smtClean="0"/>
              <a:t>15</a:t>
            </a:fld>
            <a:endParaRPr lang="tr-TR"/>
          </a:p>
        </p:txBody>
      </p:sp>
    </p:spTree>
    <p:extLst>
      <p:ext uri="{BB962C8B-B14F-4D97-AF65-F5344CB8AC3E}">
        <p14:creationId xmlns:p14="http://schemas.microsoft.com/office/powerpoint/2010/main" val="1353802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2CB3F336-7DD2-47CF-A0F3-D1163B2A9C10}" type="slidenum">
              <a:rPr lang="tr-TR" smtClean="0"/>
              <a:t>2</a:t>
            </a:fld>
            <a:endParaRPr lang="tr-TR"/>
          </a:p>
        </p:txBody>
      </p:sp>
    </p:spTree>
    <p:extLst>
      <p:ext uri="{BB962C8B-B14F-4D97-AF65-F5344CB8AC3E}">
        <p14:creationId xmlns:p14="http://schemas.microsoft.com/office/powerpoint/2010/main" val="2511245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2CB3F336-7DD2-47CF-A0F3-D1163B2A9C10}" type="slidenum">
              <a:rPr lang="tr-TR" smtClean="0"/>
              <a:t>3</a:t>
            </a:fld>
            <a:endParaRPr lang="tr-TR"/>
          </a:p>
        </p:txBody>
      </p:sp>
    </p:spTree>
    <p:extLst>
      <p:ext uri="{BB962C8B-B14F-4D97-AF65-F5344CB8AC3E}">
        <p14:creationId xmlns:p14="http://schemas.microsoft.com/office/powerpoint/2010/main" val="1100351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2CB3F336-7DD2-47CF-A0F3-D1163B2A9C10}" type="slidenum">
              <a:rPr lang="tr-TR" smtClean="0"/>
              <a:t>4</a:t>
            </a:fld>
            <a:endParaRPr lang="tr-TR"/>
          </a:p>
        </p:txBody>
      </p:sp>
    </p:spTree>
    <p:extLst>
      <p:ext uri="{BB962C8B-B14F-4D97-AF65-F5344CB8AC3E}">
        <p14:creationId xmlns:p14="http://schemas.microsoft.com/office/powerpoint/2010/main" val="2356810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2CB3F336-7DD2-47CF-A0F3-D1163B2A9C10}" type="slidenum">
              <a:rPr lang="tr-TR" smtClean="0"/>
              <a:t>5</a:t>
            </a:fld>
            <a:endParaRPr lang="tr-TR"/>
          </a:p>
        </p:txBody>
      </p:sp>
    </p:spTree>
    <p:extLst>
      <p:ext uri="{BB962C8B-B14F-4D97-AF65-F5344CB8AC3E}">
        <p14:creationId xmlns:p14="http://schemas.microsoft.com/office/powerpoint/2010/main" val="1656797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2CB3F336-7DD2-47CF-A0F3-D1163B2A9C10}" type="slidenum">
              <a:rPr lang="tr-TR" smtClean="0"/>
              <a:t>6</a:t>
            </a:fld>
            <a:endParaRPr lang="tr-TR"/>
          </a:p>
        </p:txBody>
      </p:sp>
    </p:spTree>
    <p:extLst>
      <p:ext uri="{BB962C8B-B14F-4D97-AF65-F5344CB8AC3E}">
        <p14:creationId xmlns:p14="http://schemas.microsoft.com/office/powerpoint/2010/main" val="3720046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2CB3F336-7DD2-47CF-A0F3-D1163B2A9C10}" type="slidenum">
              <a:rPr lang="tr-TR" smtClean="0"/>
              <a:t>7</a:t>
            </a:fld>
            <a:endParaRPr lang="tr-TR"/>
          </a:p>
        </p:txBody>
      </p:sp>
    </p:spTree>
    <p:extLst>
      <p:ext uri="{BB962C8B-B14F-4D97-AF65-F5344CB8AC3E}">
        <p14:creationId xmlns:p14="http://schemas.microsoft.com/office/powerpoint/2010/main" val="2546803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2CB3F336-7DD2-47CF-A0F3-D1163B2A9C10}" type="slidenum">
              <a:rPr lang="tr-TR" smtClean="0"/>
              <a:t>8</a:t>
            </a:fld>
            <a:endParaRPr lang="tr-TR"/>
          </a:p>
        </p:txBody>
      </p:sp>
    </p:spTree>
    <p:extLst>
      <p:ext uri="{BB962C8B-B14F-4D97-AF65-F5344CB8AC3E}">
        <p14:creationId xmlns:p14="http://schemas.microsoft.com/office/powerpoint/2010/main" val="2425951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2CB3F336-7DD2-47CF-A0F3-D1163B2A9C10}" type="slidenum">
              <a:rPr lang="tr-TR" smtClean="0"/>
              <a:t>9</a:t>
            </a:fld>
            <a:endParaRPr lang="tr-TR"/>
          </a:p>
        </p:txBody>
      </p:sp>
    </p:spTree>
    <p:extLst>
      <p:ext uri="{BB962C8B-B14F-4D97-AF65-F5344CB8AC3E}">
        <p14:creationId xmlns:p14="http://schemas.microsoft.com/office/powerpoint/2010/main" val="381791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p:spTree>
      <p:nvGrpSpPr>
        <p:cNvPr id="1" name=""/>
        <p:cNvGrpSpPr/>
        <p:nvPr/>
      </p:nvGrpSpPr>
      <p:grpSpPr>
        <a:xfrm>
          <a:off x="0" y="0"/>
          <a:ext cx="0" cy="0"/>
          <a:chOff x="0" y="0"/>
          <a:chExt cx="0" cy="0"/>
        </a:xfrm>
      </p:grpSpPr>
      <p:sp>
        <p:nvSpPr>
          <p:cNvPr id="7" name="Dikdörtgen 6">
            <a:extLst>
              <a:ext uri="{FF2B5EF4-FFF2-40B4-BE49-F238E27FC236}">
                <a16:creationId xmlns:a16="http://schemas.microsoft.com/office/drawing/2014/main" id="{E7343BBF-5896-492F-B293-DE44DE83197D}"/>
              </a:ext>
              <a:ext uri="{C183D7F6-B498-43B3-948B-1728B52AA6E4}">
                <adec:decorative xmlns:adec="http://schemas.microsoft.com/office/drawing/2017/decorative" val="1"/>
              </a:ext>
            </a:extLst>
          </p:cNvPr>
          <p:cNvSpPr/>
          <p:nvPr userDrawn="1"/>
        </p:nvSpPr>
        <p:spPr>
          <a:xfrm>
            <a:off x="3600127" y="5095875"/>
            <a:ext cx="4991747" cy="17621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p>
        </p:txBody>
      </p:sp>
      <p:sp>
        <p:nvSpPr>
          <p:cNvPr id="6" name="Resim Yer Tutucusu 5">
            <a:extLst>
              <a:ext uri="{FF2B5EF4-FFF2-40B4-BE49-F238E27FC236}">
                <a16:creationId xmlns:a16="http://schemas.microsoft.com/office/drawing/2014/main" id="{28BC4C36-9C93-4585-BF64-797C379471F5}"/>
              </a:ext>
            </a:extLst>
          </p:cNvPr>
          <p:cNvSpPr>
            <a:spLocks noGrp="1"/>
          </p:cNvSpPr>
          <p:nvPr>
            <p:ph type="pic" sz="quarter" idx="10" hasCustomPrompt="1"/>
          </p:nvPr>
        </p:nvSpPr>
        <p:spPr>
          <a:xfrm>
            <a:off x="466725" y="466725"/>
            <a:ext cx="11258550" cy="5924550"/>
          </a:xfrm>
          <a:custGeom>
            <a:avLst/>
            <a:gdLst>
              <a:gd name="connsiteX0" fmla="*/ 0 w 11258550"/>
              <a:gd name="connsiteY0" fmla="*/ 0 h 5924550"/>
              <a:gd name="connsiteX1" fmla="*/ 11258550 w 11258550"/>
              <a:gd name="connsiteY1" fmla="*/ 0 h 5924550"/>
              <a:gd name="connsiteX2" fmla="*/ 11258550 w 11258550"/>
              <a:gd name="connsiteY2" fmla="*/ 5924550 h 5924550"/>
              <a:gd name="connsiteX3" fmla="*/ 8125149 w 11258550"/>
              <a:gd name="connsiteY3" fmla="*/ 5924550 h 5924550"/>
              <a:gd name="connsiteX4" fmla="*/ 8125149 w 11258550"/>
              <a:gd name="connsiteY4" fmla="*/ 4629150 h 5924550"/>
              <a:gd name="connsiteX5" fmla="*/ 3133402 w 11258550"/>
              <a:gd name="connsiteY5" fmla="*/ 4629150 h 5924550"/>
              <a:gd name="connsiteX6" fmla="*/ 3133402 w 11258550"/>
              <a:gd name="connsiteY6" fmla="*/ 5924550 h 5924550"/>
              <a:gd name="connsiteX7" fmla="*/ 0 w 11258550"/>
              <a:gd name="connsiteY7" fmla="*/ 5924550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8550" h="5924550">
                <a:moveTo>
                  <a:pt x="0" y="0"/>
                </a:moveTo>
                <a:lnTo>
                  <a:pt x="11258550" y="0"/>
                </a:lnTo>
                <a:lnTo>
                  <a:pt x="11258550" y="5924550"/>
                </a:lnTo>
                <a:lnTo>
                  <a:pt x="8125149" y="5924550"/>
                </a:lnTo>
                <a:lnTo>
                  <a:pt x="8125149" y="4629150"/>
                </a:lnTo>
                <a:lnTo>
                  <a:pt x="3133402" y="4629150"/>
                </a:lnTo>
                <a:lnTo>
                  <a:pt x="3133402" y="5924550"/>
                </a:lnTo>
                <a:lnTo>
                  <a:pt x="0" y="5924550"/>
                </a:lnTo>
                <a:close/>
              </a:path>
            </a:pathLst>
          </a:custGeom>
        </p:spPr>
        <p:txBody>
          <a:bodyPr wrap="square" rtlCol="0">
            <a:noAutofit/>
          </a:bodyPr>
          <a:lstStyle>
            <a:lvl1pPr marL="0" indent="0" algn="ctr">
              <a:buNone/>
              <a:defRPr/>
            </a:lvl1pPr>
          </a:lstStyle>
          <a:p>
            <a:pPr rtl="0"/>
            <a:r>
              <a:rPr lang="tr-TR" noProof="0"/>
              <a:t>Fotoğraf eklemek için tıklayın</a:t>
            </a:r>
          </a:p>
        </p:txBody>
      </p:sp>
      <p:sp>
        <p:nvSpPr>
          <p:cNvPr id="18" name="Metin Yer Tutucusu 17">
            <a:extLst>
              <a:ext uri="{FF2B5EF4-FFF2-40B4-BE49-F238E27FC236}">
                <a16:creationId xmlns:a16="http://schemas.microsoft.com/office/drawing/2014/main" id="{7749D11F-03B6-400D-94E7-177EEBC5C7C3}"/>
              </a:ext>
            </a:extLst>
          </p:cNvPr>
          <p:cNvSpPr>
            <a:spLocks noGrp="1"/>
          </p:cNvSpPr>
          <p:nvPr>
            <p:ph type="body" sz="quarter" idx="12" hasCustomPrompt="1"/>
          </p:nvPr>
        </p:nvSpPr>
        <p:spPr>
          <a:xfrm>
            <a:off x="3960921" y="6176266"/>
            <a:ext cx="4270159" cy="339247"/>
          </a:xfrm>
        </p:spPr>
        <p:txBody>
          <a:bodyPr rtlCol="0">
            <a:noAutofit/>
          </a:bodyPr>
          <a:lstStyle>
            <a:lvl1pPr marL="0" indent="0" algn="ctr">
              <a:buNone/>
              <a:defRPr sz="2000" spc="100" baseline="0">
                <a:solidFill>
                  <a:schemeClr val="accent6"/>
                </a:solidFill>
              </a:defRPr>
            </a:lvl1pPr>
          </a:lstStyle>
          <a:p>
            <a:pPr lvl="0" rtl="0"/>
            <a:r>
              <a:rPr lang="tr-TR" noProof="0"/>
              <a:t>Ad eklemek için tıklayın</a:t>
            </a:r>
          </a:p>
        </p:txBody>
      </p:sp>
      <p:sp>
        <p:nvSpPr>
          <p:cNvPr id="2" name="Başlık 1">
            <a:extLst>
              <a:ext uri="{FF2B5EF4-FFF2-40B4-BE49-F238E27FC236}">
                <a16:creationId xmlns:a16="http://schemas.microsoft.com/office/drawing/2014/main" id="{984C86F7-04B1-4F1F-B4FB-8A3C2793606D}"/>
              </a:ext>
            </a:extLst>
          </p:cNvPr>
          <p:cNvSpPr>
            <a:spLocks noGrp="1"/>
          </p:cNvSpPr>
          <p:nvPr>
            <p:ph type="title" hasCustomPrompt="1"/>
          </p:nvPr>
        </p:nvSpPr>
        <p:spPr>
          <a:xfrm>
            <a:off x="3960940" y="5489855"/>
            <a:ext cx="4270248" cy="640080"/>
          </a:xfrm>
        </p:spPr>
        <p:txBody>
          <a:bodyPr rtlCol="0" anchor="t">
            <a:noAutofit/>
          </a:bodyPr>
          <a:lstStyle>
            <a:lvl1pPr algn="ctr">
              <a:lnSpc>
                <a:spcPct val="80000"/>
              </a:lnSpc>
              <a:defRPr sz="5000" cap="all" baseline="0">
                <a:ln w="19050">
                  <a:solidFill>
                    <a:schemeClr val="accent6"/>
                  </a:solidFill>
                </a:ln>
                <a:noFill/>
              </a:defRPr>
            </a:lvl1pPr>
          </a:lstStyle>
          <a:p>
            <a:pPr rtl="0"/>
            <a:r>
              <a:rPr lang="tr-TR" noProof="0"/>
              <a:t>Başlık eklemek için tıklayın</a:t>
            </a:r>
          </a:p>
        </p:txBody>
      </p:sp>
    </p:spTree>
    <p:extLst>
      <p:ext uri="{BB962C8B-B14F-4D97-AF65-F5344CB8AC3E}">
        <p14:creationId xmlns:p14="http://schemas.microsoft.com/office/powerpoint/2010/main" val="3136384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zar Karşılaştırması">
    <p:spTree>
      <p:nvGrpSpPr>
        <p:cNvPr id="1" name=""/>
        <p:cNvGrpSpPr/>
        <p:nvPr/>
      </p:nvGrpSpPr>
      <p:grpSpPr>
        <a:xfrm>
          <a:off x="0" y="0"/>
          <a:ext cx="0" cy="0"/>
          <a:chOff x="0" y="0"/>
          <a:chExt cx="0" cy="0"/>
        </a:xfrm>
      </p:grpSpPr>
      <p:sp>
        <p:nvSpPr>
          <p:cNvPr id="2" name="Dikdörtgen 1">
            <a:extLst>
              <a:ext uri="{FF2B5EF4-FFF2-40B4-BE49-F238E27FC236}">
                <a16:creationId xmlns:a16="http://schemas.microsoft.com/office/drawing/2014/main" id="{088D0226-3AB8-4591-90BD-C0E6D9A30301}"/>
              </a:ext>
            </a:extLst>
          </p:cNvPr>
          <p:cNvSpPr/>
          <p:nvPr userDrawn="1"/>
        </p:nvSpPr>
        <p:spPr>
          <a:xfrm>
            <a:off x="1780309"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p>
        </p:txBody>
      </p:sp>
      <p:sp>
        <p:nvSpPr>
          <p:cNvPr id="3" name="Dikdörtgen 2">
            <a:extLst>
              <a:ext uri="{FF2B5EF4-FFF2-40B4-BE49-F238E27FC236}">
                <a16:creationId xmlns:a16="http://schemas.microsoft.com/office/drawing/2014/main" id="{3D12CA40-DF7D-4358-831F-BC9B8960CBDB}"/>
              </a:ext>
            </a:extLst>
          </p:cNvPr>
          <p:cNvSpPr/>
          <p:nvPr userDrawn="1"/>
        </p:nvSpPr>
        <p:spPr>
          <a:xfrm>
            <a:off x="4979555"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p>
        </p:txBody>
      </p:sp>
      <p:sp>
        <p:nvSpPr>
          <p:cNvPr id="12" name="Dikdörtgen 11">
            <a:extLst>
              <a:ext uri="{FF2B5EF4-FFF2-40B4-BE49-F238E27FC236}">
                <a16:creationId xmlns:a16="http://schemas.microsoft.com/office/drawing/2014/main" id="{95E1A6E6-C76B-400D-9A19-F1B09AD38A3E}"/>
              </a:ext>
            </a:extLst>
          </p:cNvPr>
          <p:cNvSpPr/>
          <p:nvPr userDrawn="1"/>
        </p:nvSpPr>
        <p:spPr>
          <a:xfrm>
            <a:off x="8153400"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p>
        </p:txBody>
      </p:sp>
      <p:sp>
        <p:nvSpPr>
          <p:cNvPr id="13" name="Metin Yer Tutucusu 10">
            <a:extLst>
              <a:ext uri="{FF2B5EF4-FFF2-40B4-BE49-F238E27FC236}">
                <a16:creationId xmlns:a16="http://schemas.microsoft.com/office/drawing/2014/main" id="{E67140AA-40F5-4101-B5AA-DDCDA4906E33}"/>
              </a:ext>
            </a:extLst>
          </p:cNvPr>
          <p:cNvSpPr>
            <a:spLocks noGrp="1"/>
          </p:cNvSpPr>
          <p:nvPr>
            <p:ph type="body" sz="quarter" idx="16" hasCustomPrompt="1"/>
          </p:nvPr>
        </p:nvSpPr>
        <p:spPr>
          <a:xfrm>
            <a:off x="1453428" y="4178539"/>
            <a:ext cx="2937452" cy="968644"/>
          </a:xfrm>
          <a:prstGeom prst="rect">
            <a:avLst/>
          </a:prstGeom>
        </p:spPr>
        <p:txBody>
          <a:bodyPr rtlCol="0"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rtl="0"/>
            <a:r>
              <a:rPr lang="tr-TR" noProof="0"/>
              <a:t>Metin eklemek için tıklayın</a:t>
            </a:r>
          </a:p>
        </p:txBody>
      </p:sp>
      <p:sp>
        <p:nvSpPr>
          <p:cNvPr id="14" name="Metin Yer Tutucusu 10">
            <a:extLst>
              <a:ext uri="{FF2B5EF4-FFF2-40B4-BE49-F238E27FC236}">
                <a16:creationId xmlns:a16="http://schemas.microsoft.com/office/drawing/2014/main" id="{1966AA58-3FAC-4126-8C63-16F104203B6A}"/>
              </a:ext>
            </a:extLst>
          </p:cNvPr>
          <p:cNvSpPr>
            <a:spLocks noGrp="1"/>
          </p:cNvSpPr>
          <p:nvPr>
            <p:ph type="body" sz="quarter" idx="17" hasCustomPrompt="1"/>
          </p:nvPr>
        </p:nvSpPr>
        <p:spPr>
          <a:xfrm>
            <a:off x="2007899" y="2977808"/>
            <a:ext cx="1828510" cy="859743"/>
          </a:xfrm>
          <a:prstGeom prst="rect">
            <a:avLst/>
          </a:prstGeom>
        </p:spPr>
        <p:txBody>
          <a:bodyPr rtlCol="0" anchor="ctr">
            <a:noAutofit/>
          </a:bodyPr>
          <a:lstStyle>
            <a:lvl1pPr marL="0" indent="0" algn="ctr">
              <a:buNone/>
              <a:defRPr sz="2800" b="1" cap="all" spc="100" baseline="0">
                <a:solidFill>
                  <a:schemeClr val="accent6"/>
                </a:solidFill>
                <a:latin typeface="Calibri" panose="020F0502020204030204" pitchFamily="34" charset="0"/>
              </a:defRPr>
            </a:lvl1pPr>
          </a:lstStyle>
          <a:p>
            <a:pPr lvl="0" rtl="0"/>
            <a:r>
              <a:rPr lang="tr-TR" noProof="0"/>
              <a:t>Alt başlık eklemek için tıklayın</a:t>
            </a:r>
          </a:p>
        </p:txBody>
      </p:sp>
      <p:sp>
        <p:nvSpPr>
          <p:cNvPr id="15" name="Metin Yer Tutucusu 10">
            <a:extLst>
              <a:ext uri="{FF2B5EF4-FFF2-40B4-BE49-F238E27FC236}">
                <a16:creationId xmlns:a16="http://schemas.microsoft.com/office/drawing/2014/main" id="{3B430FA7-46C5-4651-8ED7-21284AF01213}"/>
              </a:ext>
            </a:extLst>
          </p:cNvPr>
          <p:cNvSpPr>
            <a:spLocks noGrp="1"/>
          </p:cNvSpPr>
          <p:nvPr>
            <p:ph type="body" sz="quarter" idx="18" hasCustomPrompt="1"/>
          </p:nvPr>
        </p:nvSpPr>
        <p:spPr>
          <a:xfrm>
            <a:off x="4652674" y="4178539"/>
            <a:ext cx="2937452" cy="968644"/>
          </a:xfrm>
          <a:prstGeom prst="rect">
            <a:avLst/>
          </a:prstGeom>
        </p:spPr>
        <p:txBody>
          <a:bodyPr rtlCol="0"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rtl="0"/>
            <a:r>
              <a:rPr lang="tr-TR" noProof="0"/>
              <a:t>Metin eklemek için tıklayın</a:t>
            </a:r>
          </a:p>
        </p:txBody>
      </p:sp>
      <p:sp>
        <p:nvSpPr>
          <p:cNvPr id="16" name="Metin Yer Tutucusu 10">
            <a:extLst>
              <a:ext uri="{FF2B5EF4-FFF2-40B4-BE49-F238E27FC236}">
                <a16:creationId xmlns:a16="http://schemas.microsoft.com/office/drawing/2014/main" id="{1C698088-82D8-4D90-AE73-66B661DFCBC2}"/>
              </a:ext>
            </a:extLst>
          </p:cNvPr>
          <p:cNvSpPr>
            <a:spLocks noGrp="1"/>
          </p:cNvSpPr>
          <p:nvPr>
            <p:ph type="body" sz="quarter" idx="19" hasCustomPrompt="1"/>
          </p:nvPr>
        </p:nvSpPr>
        <p:spPr>
          <a:xfrm>
            <a:off x="5207145" y="2977808"/>
            <a:ext cx="1828510" cy="859743"/>
          </a:xfrm>
          <a:prstGeom prst="rect">
            <a:avLst/>
          </a:prstGeom>
        </p:spPr>
        <p:txBody>
          <a:bodyPr rtlCol="0" anchor="ctr">
            <a:noAutofit/>
          </a:bodyPr>
          <a:lstStyle>
            <a:lvl1pPr marL="0" indent="0" algn="ctr">
              <a:buNone/>
              <a:defRPr sz="2800" b="1" cap="all" spc="100" baseline="0">
                <a:solidFill>
                  <a:schemeClr val="accent6"/>
                </a:solidFill>
                <a:latin typeface="Calibri" panose="020F0502020204030204" pitchFamily="34" charset="0"/>
              </a:defRPr>
            </a:lvl1pPr>
          </a:lstStyle>
          <a:p>
            <a:pPr lvl="0" rtl="0"/>
            <a:r>
              <a:rPr lang="tr-TR" noProof="0"/>
              <a:t>Alt başlık eklemek için tıklayın</a:t>
            </a:r>
          </a:p>
        </p:txBody>
      </p:sp>
      <p:sp>
        <p:nvSpPr>
          <p:cNvPr id="17" name="Metin Yer Tutucusu 10">
            <a:extLst>
              <a:ext uri="{FF2B5EF4-FFF2-40B4-BE49-F238E27FC236}">
                <a16:creationId xmlns:a16="http://schemas.microsoft.com/office/drawing/2014/main" id="{83FF934E-D2F5-409F-B4EB-CD316340BF37}"/>
              </a:ext>
            </a:extLst>
          </p:cNvPr>
          <p:cNvSpPr>
            <a:spLocks noGrp="1"/>
          </p:cNvSpPr>
          <p:nvPr>
            <p:ph type="body" sz="quarter" idx="20" hasCustomPrompt="1"/>
          </p:nvPr>
        </p:nvSpPr>
        <p:spPr>
          <a:xfrm>
            <a:off x="7851920" y="4178539"/>
            <a:ext cx="2937452" cy="968644"/>
          </a:xfrm>
          <a:prstGeom prst="rect">
            <a:avLst/>
          </a:prstGeom>
        </p:spPr>
        <p:txBody>
          <a:bodyPr rtlCol="0"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rtl="0"/>
            <a:r>
              <a:rPr lang="tr-TR" noProof="0"/>
              <a:t>Metin eklemek için tıklayın</a:t>
            </a:r>
          </a:p>
        </p:txBody>
      </p:sp>
      <p:sp>
        <p:nvSpPr>
          <p:cNvPr id="18" name="Metin Yer Tutucusu 10">
            <a:extLst>
              <a:ext uri="{FF2B5EF4-FFF2-40B4-BE49-F238E27FC236}">
                <a16:creationId xmlns:a16="http://schemas.microsoft.com/office/drawing/2014/main" id="{7E006825-EBAA-451B-AD52-683B7109D507}"/>
              </a:ext>
            </a:extLst>
          </p:cNvPr>
          <p:cNvSpPr>
            <a:spLocks noGrp="1"/>
          </p:cNvSpPr>
          <p:nvPr>
            <p:ph type="body" sz="quarter" idx="21" hasCustomPrompt="1"/>
          </p:nvPr>
        </p:nvSpPr>
        <p:spPr>
          <a:xfrm>
            <a:off x="8380990" y="2977808"/>
            <a:ext cx="1828510" cy="859743"/>
          </a:xfrm>
          <a:prstGeom prst="rect">
            <a:avLst/>
          </a:prstGeom>
        </p:spPr>
        <p:txBody>
          <a:bodyPr rtlCol="0" anchor="ctr">
            <a:noAutofit/>
          </a:bodyPr>
          <a:lstStyle>
            <a:lvl1pPr marL="0" indent="0" algn="ctr">
              <a:buNone/>
              <a:defRPr sz="2800" b="1" cap="all" spc="100" baseline="0">
                <a:solidFill>
                  <a:schemeClr val="accent6"/>
                </a:solidFill>
                <a:latin typeface="Calibri" panose="020F0502020204030204" pitchFamily="34" charset="0"/>
              </a:defRPr>
            </a:lvl1pPr>
          </a:lstStyle>
          <a:p>
            <a:pPr lvl="0" rtl="0"/>
            <a:r>
              <a:rPr lang="tr-TR" noProof="0"/>
              <a:t>Alt başlık eklemek için tıklayın</a:t>
            </a:r>
          </a:p>
        </p:txBody>
      </p:sp>
      <p:sp>
        <p:nvSpPr>
          <p:cNvPr id="19" name="Tarih Yer Tutucusu 4">
            <a:extLst>
              <a:ext uri="{FF2B5EF4-FFF2-40B4-BE49-F238E27FC236}">
                <a16:creationId xmlns:a16="http://schemas.microsoft.com/office/drawing/2014/main" id="{044D0E17-B284-4856-BBDB-FFF2EBAB974A}"/>
              </a:ext>
            </a:extLst>
          </p:cNvPr>
          <p:cNvSpPr>
            <a:spLocks noGrp="1"/>
          </p:cNvSpPr>
          <p:nvPr>
            <p:ph type="dt" sz="half" idx="10"/>
          </p:nvPr>
        </p:nvSpPr>
        <p:spPr>
          <a:xfrm>
            <a:off x="838200" y="6515753"/>
            <a:ext cx="2743200" cy="205722"/>
          </a:xfrm>
        </p:spPr>
        <p:txBody>
          <a:bodyPr rtlCol="0">
            <a:noAutofit/>
          </a:bodyPr>
          <a:lstStyle/>
          <a:p>
            <a:pPr rtl="0"/>
            <a:r>
              <a:rPr lang="tr-TR" noProof="0"/>
              <a:t>03/08/20XX</a:t>
            </a:r>
          </a:p>
        </p:txBody>
      </p:sp>
      <p:sp>
        <p:nvSpPr>
          <p:cNvPr id="20" name="Alt Bilgi Yer Tutucusu 5">
            <a:extLst>
              <a:ext uri="{FF2B5EF4-FFF2-40B4-BE49-F238E27FC236}">
                <a16:creationId xmlns:a16="http://schemas.microsoft.com/office/drawing/2014/main" id="{56B7B285-9E5D-48DB-B740-3FDA433FE99C}"/>
              </a:ext>
            </a:extLst>
          </p:cNvPr>
          <p:cNvSpPr>
            <a:spLocks noGrp="1"/>
          </p:cNvSpPr>
          <p:nvPr>
            <p:ph type="ftr" sz="quarter" idx="11"/>
          </p:nvPr>
        </p:nvSpPr>
        <p:spPr>
          <a:xfrm>
            <a:off x="4038600" y="6515753"/>
            <a:ext cx="4114800" cy="205722"/>
          </a:xfrm>
        </p:spPr>
        <p:txBody>
          <a:bodyPr rtlCol="0">
            <a:noAutofit/>
          </a:bodyPr>
          <a:lstStyle/>
          <a:p>
            <a:pPr rtl="0"/>
            <a:r>
              <a:rPr lang="tr-TR" noProof="0"/>
              <a:t>SUNUM DESTESİ</a:t>
            </a:r>
          </a:p>
        </p:txBody>
      </p:sp>
      <p:sp>
        <p:nvSpPr>
          <p:cNvPr id="21" name="Slayt Numarası Yer Tutucusu 6">
            <a:extLst>
              <a:ext uri="{FF2B5EF4-FFF2-40B4-BE49-F238E27FC236}">
                <a16:creationId xmlns:a16="http://schemas.microsoft.com/office/drawing/2014/main" id="{73D1A241-8F30-495A-8B68-B8A5CAA1F6BB}"/>
              </a:ext>
            </a:extLst>
          </p:cNvPr>
          <p:cNvSpPr>
            <a:spLocks noGrp="1"/>
          </p:cNvSpPr>
          <p:nvPr>
            <p:ph type="sldNum" sz="quarter" idx="12"/>
          </p:nvPr>
        </p:nvSpPr>
        <p:spPr>
          <a:xfrm>
            <a:off x="8610600" y="6515753"/>
            <a:ext cx="2743200" cy="205722"/>
          </a:xfrm>
        </p:spPr>
        <p:txBody>
          <a:bodyPr rtlCol="0">
            <a:noAutofit/>
          </a:bodyPr>
          <a:lstStyle/>
          <a:p>
            <a:pPr rtl="0"/>
            <a:fld id="{BF860B6F-2FE3-4DE6-9496-980E987E7466}" type="slidenum">
              <a:rPr lang="tr-TR" noProof="0" smtClean="0"/>
              <a:t>‹#›</a:t>
            </a:fld>
            <a:endParaRPr lang="tr-TR" noProof="0"/>
          </a:p>
        </p:txBody>
      </p:sp>
      <p:sp>
        <p:nvSpPr>
          <p:cNvPr id="23" name="Dikdörtgen 22">
            <a:extLst>
              <a:ext uri="{FF2B5EF4-FFF2-40B4-BE49-F238E27FC236}">
                <a16:creationId xmlns:a16="http://schemas.microsoft.com/office/drawing/2014/main" id="{CC931C97-3E53-4030-A6E5-50E4DF9A1C34}"/>
              </a:ext>
            </a:extLst>
          </p:cNvPr>
          <p:cNvSpPr/>
          <p:nvPr userDrawn="1"/>
        </p:nvSpPr>
        <p:spPr>
          <a:xfrm rot="5400000">
            <a:off x="9766385" y="-1006534"/>
            <a:ext cx="972645" cy="39242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p>
        </p:txBody>
      </p:sp>
      <p:sp>
        <p:nvSpPr>
          <p:cNvPr id="4" name="Başlık 3">
            <a:extLst>
              <a:ext uri="{FF2B5EF4-FFF2-40B4-BE49-F238E27FC236}">
                <a16:creationId xmlns:a16="http://schemas.microsoft.com/office/drawing/2014/main" id="{F3F8C40A-9F2A-4E97-956E-E8A1BFB94E15}"/>
              </a:ext>
            </a:extLst>
          </p:cNvPr>
          <p:cNvSpPr>
            <a:spLocks noGrp="1"/>
          </p:cNvSpPr>
          <p:nvPr>
            <p:ph type="title" hasCustomPrompt="1"/>
          </p:nvPr>
        </p:nvSpPr>
        <p:spPr>
          <a:xfrm>
            <a:off x="2891574" y="671808"/>
            <a:ext cx="6408851" cy="639192"/>
          </a:xfrm>
        </p:spPr>
        <p:txBody>
          <a:bodyPr rtlCol="0"/>
          <a:lstStyle>
            <a:lvl1pPr algn="r">
              <a:defRPr/>
            </a:lvl1pPr>
          </a:lstStyle>
          <a:p>
            <a:pPr rtl="0"/>
            <a:r>
              <a:rPr lang="tr-TR" noProof="0"/>
              <a:t>Başlık eklemek için tıklayın</a:t>
            </a:r>
          </a:p>
        </p:txBody>
      </p:sp>
    </p:spTree>
    <p:extLst>
      <p:ext uri="{BB962C8B-B14F-4D97-AF65-F5344CB8AC3E}">
        <p14:creationId xmlns:p14="http://schemas.microsoft.com/office/powerpoint/2010/main" val="1024192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kabetimiz">
    <p:spTree>
      <p:nvGrpSpPr>
        <p:cNvPr id="1" name=""/>
        <p:cNvGrpSpPr/>
        <p:nvPr/>
      </p:nvGrpSpPr>
      <p:grpSpPr>
        <a:xfrm>
          <a:off x="0" y="0"/>
          <a:ext cx="0" cy="0"/>
          <a:chOff x="0" y="0"/>
          <a:chExt cx="0" cy="0"/>
        </a:xfrm>
      </p:grpSpPr>
      <p:sp>
        <p:nvSpPr>
          <p:cNvPr id="3" name="Resim Yer Tutucusu 2">
            <a:extLst>
              <a:ext uri="{FF2B5EF4-FFF2-40B4-BE49-F238E27FC236}">
                <a16:creationId xmlns:a16="http://schemas.microsoft.com/office/drawing/2014/main" id="{B8E1A5FC-3F83-4927-88B5-5BCBA3EA6843}"/>
              </a:ext>
            </a:extLst>
          </p:cNvPr>
          <p:cNvSpPr>
            <a:spLocks noGrp="1"/>
          </p:cNvSpPr>
          <p:nvPr>
            <p:ph type="pic" sz="quarter" idx="16" hasCustomPrompt="1"/>
          </p:nvPr>
        </p:nvSpPr>
        <p:spPr>
          <a:xfrm>
            <a:off x="7333860" y="466725"/>
            <a:ext cx="4858139" cy="5924550"/>
          </a:xfrm>
        </p:spPr>
        <p:txBody>
          <a:bodyPr rtlCol="0">
            <a:noAutofit/>
          </a:bodyPr>
          <a:lstStyle>
            <a:lvl1pPr marL="0" indent="0" algn="ctr">
              <a:buNone/>
              <a:defRPr/>
            </a:lvl1pPr>
          </a:lstStyle>
          <a:p>
            <a:pPr rtl="0"/>
            <a:r>
              <a:rPr lang="tr-TR" noProof="0" dirty="0"/>
              <a:t>Fotoğraf eklemek için tıklayın</a:t>
            </a:r>
          </a:p>
        </p:txBody>
      </p:sp>
      <p:sp>
        <p:nvSpPr>
          <p:cNvPr id="4" name="Tarih Yer Tutucusu 3">
            <a:extLst>
              <a:ext uri="{FF2B5EF4-FFF2-40B4-BE49-F238E27FC236}">
                <a16:creationId xmlns:a16="http://schemas.microsoft.com/office/drawing/2014/main" id="{4A2EE9FB-42C5-4A09-A4FE-4DDE8CF93548}"/>
              </a:ext>
            </a:extLst>
          </p:cNvPr>
          <p:cNvSpPr>
            <a:spLocks noGrp="1"/>
          </p:cNvSpPr>
          <p:nvPr>
            <p:ph type="dt" sz="half" idx="10"/>
          </p:nvPr>
        </p:nvSpPr>
        <p:spPr/>
        <p:txBody>
          <a:bodyPr rtlCol="0">
            <a:noAutofit/>
          </a:bodyPr>
          <a:lstStyle/>
          <a:p>
            <a:pPr rtl="0"/>
            <a:r>
              <a:rPr lang="tr-TR" noProof="0"/>
              <a:t>03/08/20XX</a:t>
            </a:r>
          </a:p>
        </p:txBody>
      </p:sp>
      <p:sp>
        <p:nvSpPr>
          <p:cNvPr id="5" name="Alt Bilgi Yer Tutucusu 4">
            <a:extLst>
              <a:ext uri="{FF2B5EF4-FFF2-40B4-BE49-F238E27FC236}">
                <a16:creationId xmlns:a16="http://schemas.microsoft.com/office/drawing/2014/main" id="{38208DFF-BE58-419E-A8E1-FD94281589CF}"/>
              </a:ext>
            </a:extLst>
          </p:cNvPr>
          <p:cNvSpPr>
            <a:spLocks noGrp="1"/>
          </p:cNvSpPr>
          <p:nvPr>
            <p:ph type="ftr" sz="quarter" idx="11"/>
          </p:nvPr>
        </p:nvSpPr>
        <p:spPr/>
        <p:txBody>
          <a:bodyPr rtlCol="0">
            <a:noAutofit/>
          </a:bodyPr>
          <a:lstStyle/>
          <a:p>
            <a:pPr rtl="0"/>
            <a:r>
              <a:rPr lang="tr-TR" noProof="0"/>
              <a:t>SUNUM DESTESİ</a:t>
            </a:r>
          </a:p>
        </p:txBody>
      </p:sp>
      <p:sp>
        <p:nvSpPr>
          <p:cNvPr id="6" name="Slayt Numarası Yer Tutucusu 5">
            <a:extLst>
              <a:ext uri="{FF2B5EF4-FFF2-40B4-BE49-F238E27FC236}">
                <a16:creationId xmlns:a16="http://schemas.microsoft.com/office/drawing/2014/main" id="{A424A919-F912-4129-B930-D8A078A8C686}"/>
              </a:ext>
            </a:extLst>
          </p:cNvPr>
          <p:cNvSpPr>
            <a:spLocks noGrp="1"/>
          </p:cNvSpPr>
          <p:nvPr>
            <p:ph type="sldNum" sz="quarter" idx="12"/>
          </p:nvPr>
        </p:nvSpPr>
        <p:spPr/>
        <p:txBody>
          <a:bodyPr rtlCol="0">
            <a:noAutofit/>
          </a:bodyPr>
          <a:lstStyle/>
          <a:p>
            <a:pPr rtl="0"/>
            <a:fld id="{BF860B6F-2FE3-4DE6-9496-980E987E7466}" type="slidenum">
              <a:rPr lang="tr-TR" noProof="0" smtClean="0"/>
              <a:t>‹#›</a:t>
            </a:fld>
            <a:endParaRPr lang="tr-TR" noProof="0"/>
          </a:p>
        </p:txBody>
      </p:sp>
      <p:sp>
        <p:nvSpPr>
          <p:cNvPr id="10" name="Metin Yer Tutucusu 10">
            <a:extLst>
              <a:ext uri="{FF2B5EF4-FFF2-40B4-BE49-F238E27FC236}">
                <a16:creationId xmlns:a16="http://schemas.microsoft.com/office/drawing/2014/main" id="{7CEA9B97-0004-4411-ABB4-A27F463B897A}"/>
              </a:ext>
            </a:extLst>
          </p:cNvPr>
          <p:cNvSpPr>
            <a:spLocks noGrp="1"/>
          </p:cNvSpPr>
          <p:nvPr>
            <p:ph type="body" sz="quarter" idx="13" hasCustomPrompt="1"/>
          </p:nvPr>
        </p:nvSpPr>
        <p:spPr>
          <a:xfrm>
            <a:off x="757045" y="2387634"/>
            <a:ext cx="2824355" cy="3392805"/>
          </a:xfrm>
          <a:prstGeom prst="rect">
            <a:avLst/>
          </a:prstGeom>
        </p:spPr>
        <p:txBody>
          <a:bodyPr rtlCol="0" anchor="t">
            <a:noAutofit/>
          </a:bodyPr>
          <a:lstStyle>
            <a:lvl1pPr marL="0" indent="0" algn="l">
              <a:lnSpc>
                <a:spcPct val="125000"/>
              </a:lnSpc>
              <a:spcBef>
                <a:spcPts val="1500"/>
              </a:spcBef>
              <a:buNone/>
              <a:defRPr sz="1400" cap="none" spc="100" baseline="0">
                <a:solidFill>
                  <a:schemeClr val="tx1"/>
                </a:solidFill>
                <a:latin typeface="+mn-lt"/>
              </a:defRPr>
            </a:lvl1pPr>
          </a:lstStyle>
          <a:p>
            <a:pPr lvl="0" rtl="0"/>
            <a:r>
              <a:rPr lang="tr-TR" noProof="0" dirty="0"/>
              <a:t>Metin eklemek için tıklayın</a:t>
            </a:r>
          </a:p>
        </p:txBody>
      </p:sp>
      <p:sp>
        <p:nvSpPr>
          <p:cNvPr id="11" name="Metin Yer Tutucusu 10">
            <a:extLst>
              <a:ext uri="{FF2B5EF4-FFF2-40B4-BE49-F238E27FC236}">
                <a16:creationId xmlns:a16="http://schemas.microsoft.com/office/drawing/2014/main" id="{5ED60F60-B501-479A-A75A-8FD1F9796572}"/>
              </a:ext>
            </a:extLst>
          </p:cNvPr>
          <p:cNvSpPr>
            <a:spLocks noGrp="1"/>
          </p:cNvSpPr>
          <p:nvPr>
            <p:ph type="body" sz="quarter" idx="17" hasCustomPrompt="1"/>
          </p:nvPr>
        </p:nvSpPr>
        <p:spPr>
          <a:xfrm>
            <a:off x="757045" y="1804968"/>
            <a:ext cx="2824355" cy="581530"/>
          </a:xfrm>
          <a:prstGeom prst="rect">
            <a:avLst/>
          </a:prstGeom>
        </p:spPr>
        <p:txBody>
          <a:bodyPr rtlCol="0" anchor="b">
            <a:noAutofit/>
          </a:bodyPr>
          <a:lstStyle>
            <a:lvl1pPr marL="0" indent="0" algn="l">
              <a:buNone/>
              <a:defRPr sz="1600" b="1" cap="all" spc="100" baseline="0">
                <a:solidFill>
                  <a:schemeClr val="accent4"/>
                </a:solidFill>
                <a:latin typeface="Calibri" panose="020F0502020204030204" pitchFamily="34" charset="0"/>
              </a:defRPr>
            </a:lvl1pPr>
          </a:lstStyle>
          <a:p>
            <a:pPr lvl="0" rtl="0"/>
            <a:r>
              <a:rPr lang="tr-TR" noProof="0"/>
              <a:t>Alt başlık eklemek için tıklayın</a:t>
            </a:r>
          </a:p>
        </p:txBody>
      </p:sp>
      <p:sp>
        <p:nvSpPr>
          <p:cNvPr id="12" name="Metin Yer Tutucusu 10">
            <a:extLst>
              <a:ext uri="{FF2B5EF4-FFF2-40B4-BE49-F238E27FC236}">
                <a16:creationId xmlns:a16="http://schemas.microsoft.com/office/drawing/2014/main" id="{9170FD0E-EBE1-4417-BC9D-4CD5F92BFD36}"/>
              </a:ext>
            </a:extLst>
          </p:cNvPr>
          <p:cNvSpPr>
            <a:spLocks noGrp="1"/>
          </p:cNvSpPr>
          <p:nvPr>
            <p:ph type="body" sz="quarter" idx="18" hasCustomPrompt="1"/>
          </p:nvPr>
        </p:nvSpPr>
        <p:spPr>
          <a:xfrm>
            <a:off x="4045452" y="2385650"/>
            <a:ext cx="2824355" cy="3392805"/>
          </a:xfrm>
          <a:prstGeom prst="rect">
            <a:avLst/>
          </a:prstGeom>
        </p:spPr>
        <p:txBody>
          <a:bodyPr rtlCol="0" anchor="t">
            <a:noAutofit/>
          </a:bodyPr>
          <a:lstStyle>
            <a:lvl1pPr marL="0" indent="0" algn="l">
              <a:lnSpc>
                <a:spcPct val="125000"/>
              </a:lnSpc>
              <a:spcBef>
                <a:spcPts val="1500"/>
              </a:spcBef>
              <a:buNone/>
              <a:defRPr sz="1400" cap="none" spc="100" baseline="0">
                <a:solidFill>
                  <a:schemeClr val="tx1"/>
                </a:solidFill>
                <a:latin typeface="+mn-lt"/>
              </a:defRPr>
            </a:lvl1pPr>
          </a:lstStyle>
          <a:p>
            <a:pPr lvl="0" rtl="0"/>
            <a:r>
              <a:rPr lang="tr-TR" noProof="0" dirty="0"/>
              <a:t>Metin eklemek için tıklayın</a:t>
            </a:r>
          </a:p>
        </p:txBody>
      </p:sp>
      <p:sp>
        <p:nvSpPr>
          <p:cNvPr id="13" name="Metin Yer Tutucusu 10">
            <a:extLst>
              <a:ext uri="{FF2B5EF4-FFF2-40B4-BE49-F238E27FC236}">
                <a16:creationId xmlns:a16="http://schemas.microsoft.com/office/drawing/2014/main" id="{17738676-CB36-4BE1-A9C9-0215DEEECB12}"/>
              </a:ext>
            </a:extLst>
          </p:cNvPr>
          <p:cNvSpPr>
            <a:spLocks noGrp="1"/>
          </p:cNvSpPr>
          <p:nvPr>
            <p:ph type="body" sz="quarter" idx="19" hasCustomPrompt="1"/>
          </p:nvPr>
        </p:nvSpPr>
        <p:spPr>
          <a:xfrm>
            <a:off x="4045452" y="1802984"/>
            <a:ext cx="2824355" cy="581530"/>
          </a:xfrm>
          <a:prstGeom prst="rect">
            <a:avLst/>
          </a:prstGeom>
        </p:spPr>
        <p:txBody>
          <a:bodyPr rtlCol="0" anchor="b">
            <a:noAutofit/>
          </a:bodyPr>
          <a:lstStyle>
            <a:lvl1pPr marL="0" indent="0" algn="l">
              <a:buNone/>
              <a:defRPr sz="1600" b="1" cap="all" spc="100" baseline="0">
                <a:solidFill>
                  <a:schemeClr val="accent4"/>
                </a:solidFill>
                <a:latin typeface="Calibri" panose="020F0502020204030204" pitchFamily="34" charset="0"/>
              </a:defRPr>
            </a:lvl1pPr>
          </a:lstStyle>
          <a:p>
            <a:pPr lvl="0" rtl="0"/>
            <a:r>
              <a:rPr lang="tr-TR" noProof="0"/>
              <a:t>Alt başlık eklemek için tıklayın</a:t>
            </a:r>
          </a:p>
        </p:txBody>
      </p:sp>
      <p:sp>
        <p:nvSpPr>
          <p:cNvPr id="2" name="Başlık 1">
            <a:extLst>
              <a:ext uri="{FF2B5EF4-FFF2-40B4-BE49-F238E27FC236}">
                <a16:creationId xmlns:a16="http://schemas.microsoft.com/office/drawing/2014/main" id="{CC438544-38E0-4456-B973-6058B99619B8}"/>
              </a:ext>
            </a:extLst>
          </p:cNvPr>
          <p:cNvSpPr>
            <a:spLocks noGrp="1"/>
          </p:cNvSpPr>
          <p:nvPr>
            <p:ph type="title" hasCustomPrompt="1"/>
          </p:nvPr>
        </p:nvSpPr>
        <p:spPr>
          <a:xfrm>
            <a:off x="724203" y="671808"/>
            <a:ext cx="6041907" cy="639192"/>
          </a:xfrm>
        </p:spPr>
        <p:txBody>
          <a:bodyPr rtlCol="0"/>
          <a:lstStyle>
            <a:lvl1pPr>
              <a:defRPr/>
            </a:lvl1pPr>
          </a:lstStyle>
          <a:p>
            <a:pPr rtl="0"/>
            <a:r>
              <a:rPr lang="tr-TR" noProof="0" dirty="0"/>
              <a:t>Başlık eklemek için tıklayın</a:t>
            </a:r>
          </a:p>
        </p:txBody>
      </p:sp>
    </p:spTree>
    <p:extLst>
      <p:ext uri="{BB962C8B-B14F-4D97-AF65-F5344CB8AC3E}">
        <p14:creationId xmlns:p14="http://schemas.microsoft.com/office/powerpoint/2010/main" val="600868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kabetimiz s2">
    <p:spTree>
      <p:nvGrpSpPr>
        <p:cNvPr id="1" name=""/>
        <p:cNvGrpSpPr/>
        <p:nvPr/>
      </p:nvGrpSpPr>
      <p:grpSpPr>
        <a:xfrm>
          <a:off x="0" y="0"/>
          <a:ext cx="0" cy="0"/>
          <a:chOff x="0" y="0"/>
          <a:chExt cx="0" cy="0"/>
        </a:xfrm>
      </p:grpSpPr>
      <p:sp>
        <p:nvSpPr>
          <p:cNvPr id="3" name="Tarih Yer Tutucusu 2">
            <a:extLst>
              <a:ext uri="{FF2B5EF4-FFF2-40B4-BE49-F238E27FC236}">
                <a16:creationId xmlns:a16="http://schemas.microsoft.com/office/drawing/2014/main" id="{51F3F335-C36A-4214-BC97-BB4C9721814B}"/>
              </a:ext>
            </a:extLst>
          </p:cNvPr>
          <p:cNvSpPr>
            <a:spLocks noGrp="1"/>
          </p:cNvSpPr>
          <p:nvPr>
            <p:ph type="dt" sz="half" idx="10"/>
          </p:nvPr>
        </p:nvSpPr>
        <p:spPr/>
        <p:txBody>
          <a:bodyPr rtlCol="0">
            <a:noAutofit/>
          </a:bodyPr>
          <a:lstStyle/>
          <a:p>
            <a:pPr rtl="0"/>
            <a:r>
              <a:rPr lang="tr-TR" noProof="0"/>
              <a:t>03/08/20XX</a:t>
            </a:r>
          </a:p>
        </p:txBody>
      </p:sp>
      <p:sp>
        <p:nvSpPr>
          <p:cNvPr id="4" name="Alt Bilgi Yer Tutucusu 3">
            <a:extLst>
              <a:ext uri="{FF2B5EF4-FFF2-40B4-BE49-F238E27FC236}">
                <a16:creationId xmlns:a16="http://schemas.microsoft.com/office/drawing/2014/main" id="{31CCBA95-53AF-4D84-851A-58323862300D}"/>
              </a:ext>
            </a:extLst>
          </p:cNvPr>
          <p:cNvSpPr>
            <a:spLocks noGrp="1"/>
          </p:cNvSpPr>
          <p:nvPr>
            <p:ph type="ftr" sz="quarter" idx="11"/>
          </p:nvPr>
        </p:nvSpPr>
        <p:spPr/>
        <p:txBody>
          <a:bodyPr rtlCol="0">
            <a:noAutofit/>
          </a:bodyPr>
          <a:lstStyle/>
          <a:p>
            <a:pPr rtl="0"/>
            <a:r>
              <a:rPr lang="tr-TR" noProof="0"/>
              <a:t>SUNUM DESTESİ</a:t>
            </a:r>
          </a:p>
        </p:txBody>
      </p:sp>
      <p:sp>
        <p:nvSpPr>
          <p:cNvPr id="5" name="Slayt Numarası Yer Tutucusu 4">
            <a:extLst>
              <a:ext uri="{FF2B5EF4-FFF2-40B4-BE49-F238E27FC236}">
                <a16:creationId xmlns:a16="http://schemas.microsoft.com/office/drawing/2014/main" id="{4138AEEC-9F28-4200-B5D7-453E32B3B8C5}"/>
              </a:ext>
            </a:extLst>
          </p:cNvPr>
          <p:cNvSpPr>
            <a:spLocks noGrp="1"/>
          </p:cNvSpPr>
          <p:nvPr>
            <p:ph type="sldNum" sz="quarter" idx="12"/>
          </p:nvPr>
        </p:nvSpPr>
        <p:spPr/>
        <p:txBody>
          <a:bodyPr rtlCol="0">
            <a:noAutofit/>
          </a:bodyPr>
          <a:lstStyle/>
          <a:p>
            <a:pPr rtl="0"/>
            <a:fld id="{BF860B6F-2FE3-4DE6-9496-980E987E7466}" type="slidenum">
              <a:rPr lang="tr-TR" noProof="0" smtClean="0"/>
              <a:pPr/>
              <a:t>‹#›</a:t>
            </a:fld>
            <a:endParaRPr lang="tr-TR" noProof="0"/>
          </a:p>
        </p:txBody>
      </p:sp>
      <p:cxnSp>
        <p:nvCxnSpPr>
          <p:cNvPr id="45" name="Düz Bağlayıcı 44">
            <a:extLst>
              <a:ext uri="{FF2B5EF4-FFF2-40B4-BE49-F238E27FC236}">
                <a16:creationId xmlns:a16="http://schemas.microsoft.com/office/drawing/2014/main" id="{0D9967FE-B330-4703-9D6E-CC40B84B1030}"/>
              </a:ext>
            </a:extLst>
          </p:cNvPr>
          <p:cNvCxnSpPr>
            <a:cxnSpLocks/>
          </p:cNvCxnSpPr>
          <p:nvPr userDrawn="1"/>
        </p:nvCxnSpPr>
        <p:spPr>
          <a:xfrm>
            <a:off x="6150567" y="2200739"/>
            <a:ext cx="0" cy="346992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Düz Bağlayıcı 45">
            <a:extLst>
              <a:ext uri="{FF2B5EF4-FFF2-40B4-BE49-F238E27FC236}">
                <a16:creationId xmlns:a16="http://schemas.microsoft.com/office/drawing/2014/main" id="{EBC0FBFA-8000-40C6-8EF3-D30A0A48CBC5}"/>
              </a:ext>
            </a:extLst>
          </p:cNvPr>
          <p:cNvCxnSpPr>
            <a:cxnSpLocks/>
          </p:cNvCxnSpPr>
          <p:nvPr userDrawn="1"/>
        </p:nvCxnSpPr>
        <p:spPr>
          <a:xfrm flipH="1">
            <a:off x="2545167" y="3935702"/>
            <a:ext cx="710166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Metin Yer Tutucusu 10">
            <a:extLst>
              <a:ext uri="{FF2B5EF4-FFF2-40B4-BE49-F238E27FC236}">
                <a16:creationId xmlns:a16="http://schemas.microsoft.com/office/drawing/2014/main" id="{2DCC767D-316F-42DA-9712-29C185B762F2}"/>
              </a:ext>
            </a:extLst>
          </p:cNvPr>
          <p:cNvSpPr>
            <a:spLocks noGrp="1"/>
          </p:cNvSpPr>
          <p:nvPr>
            <p:ph type="body" sz="quarter" idx="16" hasCustomPrompt="1"/>
          </p:nvPr>
        </p:nvSpPr>
        <p:spPr>
          <a:xfrm>
            <a:off x="5278036" y="1767731"/>
            <a:ext cx="1706966" cy="426393"/>
          </a:xfrm>
          <a:prstGeom prst="rect">
            <a:avLst/>
          </a:prstGeom>
        </p:spPr>
        <p:txBody>
          <a:bodyPr rtlCol="0" anchor="b">
            <a:noAutofit/>
          </a:bodyPr>
          <a:lstStyle>
            <a:lvl1pPr marL="0" indent="0" algn="ctr">
              <a:buNone/>
              <a:defRPr sz="1400" b="1" cap="all" spc="100" baseline="0">
                <a:solidFill>
                  <a:schemeClr val="bg1">
                    <a:lumMod val="50000"/>
                  </a:schemeClr>
                </a:solidFill>
                <a:latin typeface="Calibri" panose="020F0502020204030204" pitchFamily="34" charset="0"/>
              </a:defRPr>
            </a:lvl1pPr>
          </a:lstStyle>
          <a:p>
            <a:pPr lvl="0" rtl="0"/>
            <a:r>
              <a:rPr lang="tr-TR" noProof="0"/>
              <a:t>Ad eklemek için tıklayın</a:t>
            </a:r>
          </a:p>
        </p:txBody>
      </p:sp>
      <p:sp>
        <p:nvSpPr>
          <p:cNvPr id="54" name="Metin Yer Tutucusu 10">
            <a:extLst>
              <a:ext uri="{FF2B5EF4-FFF2-40B4-BE49-F238E27FC236}">
                <a16:creationId xmlns:a16="http://schemas.microsoft.com/office/drawing/2014/main" id="{DC3AF654-39ED-4B70-9A85-34D9DC793D53}"/>
              </a:ext>
            </a:extLst>
          </p:cNvPr>
          <p:cNvSpPr>
            <a:spLocks noGrp="1"/>
          </p:cNvSpPr>
          <p:nvPr>
            <p:ph type="body" sz="quarter" idx="17" hasCustomPrompt="1"/>
          </p:nvPr>
        </p:nvSpPr>
        <p:spPr>
          <a:xfrm>
            <a:off x="5278035" y="5683895"/>
            <a:ext cx="1706966" cy="426393"/>
          </a:xfrm>
          <a:prstGeom prst="rect">
            <a:avLst/>
          </a:prstGeom>
        </p:spPr>
        <p:txBody>
          <a:bodyPr rtlCol="0" anchor="t">
            <a:noAutofit/>
          </a:bodyPr>
          <a:lstStyle>
            <a:lvl1pPr marL="0" indent="0" algn="ctr">
              <a:buNone/>
              <a:defRPr sz="1400" b="1" cap="all" spc="100" baseline="0">
                <a:solidFill>
                  <a:schemeClr val="bg1">
                    <a:lumMod val="50000"/>
                  </a:schemeClr>
                </a:solidFill>
                <a:latin typeface="Calibri" panose="020F0502020204030204" pitchFamily="34" charset="0"/>
              </a:defRPr>
            </a:lvl1pPr>
          </a:lstStyle>
          <a:p>
            <a:pPr lvl="0" rtl="0"/>
            <a:r>
              <a:rPr lang="tr-TR" noProof="0"/>
              <a:t>Ad eklemek için tıklayın</a:t>
            </a:r>
          </a:p>
        </p:txBody>
      </p:sp>
      <p:sp>
        <p:nvSpPr>
          <p:cNvPr id="55" name="Metin Yer Tutucusu 10">
            <a:extLst>
              <a:ext uri="{FF2B5EF4-FFF2-40B4-BE49-F238E27FC236}">
                <a16:creationId xmlns:a16="http://schemas.microsoft.com/office/drawing/2014/main" id="{3E0B0DF9-E558-439A-9B7D-4C600008B0DE}"/>
              </a:ext>
            </a:extLst>
          </p:cNvPr>
          <p:cNvSpPr>
            <a:spLocks noGrp="1"/>
          </p:cNvSpPr>
          <p:nvPr>
            <p:ph type="body" sz="quarter" idx="18" hasCustomPrompt="1"/>
          </p:nvPr>
        </p:nvSpPr>
        <p:spPr>
          <a:xfrm>
            <a:off x="838200" y="3792884"/>
            <a:ext cx="1706966" cy="426393"/>
          </a:xfrm>
          <a:prstGeom prst="rect">
            <a:avLst/>
          </a:prstGeom>
        </p:spPr>
        <p:txBody>
          <a:bodyPr rtlCol="0" anchor="t">
            <a:noAutofit/>
          </a:bodyPr>
          <a:lstStyle>
            <a:lvl1pPr marL="0" indent="0" algn="r">
              <a:buNone/>
              <a:defRPr sz="1400" b="1" cap="all" spc="100" baseline="0">
                <a:solidFill>
                  <a:schemeClr val="bg1">
                    <a:lumMod val="50000"/>
                  </a:schemeClr>
                </a:solidFill>
                <a:latin typeface="Calibri" panose="020F0502020204030204" pitchFamily="34" charset="0"/>
              </a:defRPr>
            </a:lvl1pPr>
          </a:lstStyle>
          <a:p>
            <a:pPr lvl="0" rtl="0"/>
            <a:r>
              <a:rPr lang="tr-TR" noProof="0"/>
              <a:t>Ad eklemek için tıklayın</a:t>
            </a:r>
          </a:p>
        </p:txBody>
      </p:sp>
      <p:sp>
        <p:nvSpPr>
          <p:cNvPr id="56" name="Metin Yer Tutucusu 10">
            <a:extLst>
              <a:ext uri="{FF2B5EF4-FFF2-40B4-BE49-F238E27FC236}">
                <a16:creationId xmlns:a16="http://schemas.microsoft.com/office/drawing/2014/main" id="{6BB9DF13-A501-4465-8844-F8ADFE8BEDA6}"/>
              </a:ext>
            </a:extLst>
          </p:cNvPr>
          <p:cNvSpPr>
            <a:spLocks noGrp="1"/>
          </p:cNvSpPr>
          <p:nvPr>
            <p:ph type="body" sz="quarter" idx="19" hasCustomPrompt="1"/>
          </p:nvPr>
        </p:nvSpPr>
        <p:spPr>
          <a:xfrm>
            <a:off x="9646834" y="3792884"/>
            <a:ext cx="1706966" cy="426393"/>
          </a:xfrm>
          <a:prstGeom prst="rect">
            <a:avLst/>
          </a:prstGeom>
        </p:spPr>
        <p:txBody>
          <a:bodyPr rtlCol="0" anchor="t">
            <a:noAutofit/>
          </a:bodyPr>
          <a:lstStyle>
            <a:lvl1pPr marL="0" indent="0" algn="l">
              <a:buNone/>
              <a:defRPr sz="1400" b="1" cap="all" spc="100" baseline="0">
                <a:solidFill>
                  <a:schemeClr val="bg1">
                    <a:lumMod val="50000"/>
                  </a:schemeClr>
                </a:solidFill>
                <a:latin typeface="Calibri" panose="020F0502020204030204" pitchFamily="34" charset="0"/>
              </a:defRPr>
            </a:lvl1pPr>
          </a:lstStyle>
          <a:p>
            <a:pPr lvl="0" rtl="0"/>
            <a:r>
              <a:rPr lang="tr-TR" noProof="0"/>
              <a:t>Ad eklemek için tıklayın</a:t>
            </a:r>
          </a:p>
        </p:txBody>
      </p:sp>
      <p:sp>
        <p:nvSpPr>
          <p:cNvPr id="57" name="Metin Yer Tutucusu 10">
            <a:extLst>
              <a:ext uri="{FF2B5EF4-FFF2-40B4-BE49-F238E27FC236}">
                <a16:creationId xmlns:a16="http://schemas.microsoft.com/office/drawing/2014/main" id="{D23EF573-9496-4229-ABB9-B58C441687E6}"/>
              </a:ext>
            </a:extLst>
          </p:cNvPr>
          <p:cNvSpPr>
            <a:spLocks noGrp="1"/>
          </p:cNvSpPr>
          <p:nvPr>
            <p:ph type="body" sz="quarter" idx="20" hasCustomPrompt="1"/>
          </p:nvPr>
        </p:nvSpPr>
        <p:spPr>
          <a:xfrm>
            <a:off x="6985000" y="2740969"/>
            <a:ext cx="1929792" cy="426393"/>
          </a:xfrm>
          <a:prstGeom prst="rect">
            <a:avLst/>
          </a:prstGeom>
        </p:spPr>
        <p:txBody>
          <a:bodyPr rtlCol="0" anchor="ctr">
            <a:noAutofit/>
          </a:bodyPr>
          <a:lstStyle>
            <a:lvl1pPr marL="0" indent="0" algn="ctr">
              <a:lnSpc>
                <a:spcPct val="80000"/>
              </a:lnSpc>
              <a:spcBef>
                <a:spcPts val="0"/>
              </a:spcBef>
              <a:buNone/>
              <a:defRPr sz="2000" b="1" cap="all" spc="100" baseline="0">
                <a:solidFill>
                  <a:schemeClr val="bg1"/>
                </a:solidFill>
                <a:latin typeface="Calibri" panose="020F0502020204030204" pitchFamily="34" charset="0"/>
              </a:defRPr>
            </a:lvl1pPr>
          </a:lstStyle>
          <a:p>
            <a:pPr lvl="0" rtl="0"/>
            <a:r>
              <a:rPr lang="tr-TR" noProof="0"/>
              <a:t>Ad eklemek için tıklayın</a:t>
            </a:r>
          </a:p>
        </p:txBody>
      </p:sp>
      <p:sp>
        <p:nvSpPr>
          <p:cNvPr id="58" name="Metin Yer Tutucusu 10">
            <a:extLst>
              <a:ext uri="{FF2B5EF4-FFF2-40B4-BE49-F238E27FC236}">
                <a16:creationId xmlns:a16="http://schemas.microsoft.com/office/drawing/2014/main" id="{6C96D231-4BEB-47C0-BC89-3D69A5E0DD10}"/>
              </a:ext>
            </a:extLst>
          </p:cNvPr>
          <p:cNvSpPr>
            <a:spLocks noGrp="1"/>
          </p:cNvSpPr>
          <p:nvPr>
            <p:ph type="body" sz="quarter" idx="21" hasCustomPrompt="1"/>
          </p:nvPr>
        </p:nvSpPr>
        <p:spPr>
          <a:xfrm>
            <a:off x="4859358" y="4263233"/>
            <a:ext cx="913553" cy="426393"/>
          </a:xfrm>
          <a:prstGeom prst="rect">
            <a:avLst/>
          </a:prstGeom>
        </p:spPr>
        <p:txBody>
          <a:bodyPr rtlCol="0" anchor="ctr">
            <a:noAutofit/>
          </a:bodyPr>
          <a:lstStyle>
            <a:lvl1pPr marL="0" indent="0" algn="ctr">
              <a:buNone/>
              <a:defRPr sz="1400" b="1" cap="all" spc="100" baseline="0">
                <a:solidFill>
                  <a:schemeClr val="bg1"/>
                </a:solidFill>
                <a:latin typeface="Calibri" panose="020F0502020204030204" pitchFamily="34" charset="0"/>
              </a:defRPr>
            </a:lvl1pPr>
          </a:lstStyle>
          <a:p>
            <a:pPr lvl="0" rtl="0"/>
            <a:r>
              <a:rPr lang="tr-TR" noProof="0"/>
              <a:t>Ad eklemek için tıklayın</a:t>
            </a:r>
          </a:p>
        </p:txBody>
      </p:sp>
      <p:sp>
        <p:nvSpPr>
          <p:cNvPr id="59" name="Metin Yer Tutucusu 10">
            <a:extLst>
              <a:ext uri="{FF2B5EF4-FFF2-40B4-BE49-F238E27FC236}">
                <a16:creationId xmlns:a16="http://schemas.microsoft.com/office/drawing/2014/main" id="{18B3BFCC-5202-4CF7-8748-EA1165299B92}"/>
              </a:ext>
            </a:extLst>
          </p:cNvPr>
          <p:cNvSpPr>
            <a:spLocks noGrp="1"/>
          </p:cNvSpPr>
          <p:nvPr>
            <p:ph type="body" sz="quarter" idx="22" hasCustomPrompt="1"/>
          </p:nvPr>
        </p:nvSpPr>
        <p:spPr>
          <a:xfrm>
            <a:off x="3945805" y="5001059"/>
            <a:ext cx="913553" cy="426393"/>
          </a:xfrm>
          <a:prstGeom prst="rect">
            <a:avLst/>
          </a:prstGeom>
        </p:spPr>
        <p:txBody>
          <a:bodyPr rtlCol="0" anchor="ctr">
            <a:noAutofit/>
          </a:bodyPr>
          <a:lstStyle>
            <a:lvl1pPr marL="0" indent="0" algn="ctr">
              <a:buNone/>
              <a:defRPr sz="1400" b="1" cap="all" spc="100" baseline="0">
                <a:solidFill>
                  <a:schemeClr val="bg1"/>
                </a:solidFill>
                <a:latin typeface="Calibri" panose="020F0502020204030204" pitchFamily="34" charset="0"/>
              </a:defRPr>
            </a:lvl1pPr>
          </a:lstStyle>
          <a:p>
            <a:pPr lvl="0" rtl="0"/>
            <a:r>
              <a:rPr lang="tr-TR" noProof="0"/>
              <a:t>Ad eklemek için tıklayın</a:t>
            </a:r>
          </a:p>
        </p:txBody>
      </p:sp>
      <p:sp>
        <p:nvSpPr>
          <p:cNvPr id="60" name="Metin Yer Tutucusu 10">
            <a:extLst>
              <a:ext uri="{FF2B5EF4-FFF2-40B4-BE49-F238E27FC236}">
                <a16:creationId xmlns:a16="http://schemas.microsoft.com/office/drawing/2014/main" id="{0F78A8C0-E488-4B82-A881-BAF70EF5261C}"/>
              </a:ext>
            </a:extLst>
          </p:cNvPr>
          <p:cNvSpPr>
            <a:spLocks noGrp="1"/>
          </p:cNvSpPr>
          <p:nvPr>
            <p:ph type="body" sz="quarter" idx="23" hasCustomPrompt="1"/>
          </p:nvPr>
        </p:nvSpPr>
        <p:spPr>
          <a:xfrm>
            <a:off x="6528224" y="4328700"/>
            <a:ext cx="913553" cy="426393"/>
          </a:xfrm>
          <a:prstGeom prst="rect">
            <a:avLst/>
          </a:prstGeom>
        </p:spPr>
        <p:txBody>
          <a:bodyPr rtlCol="0" anchor="ctr">
            <a:noAutofit/>
          </a:bodyPr>
          <a:lstStyle>
            <a:lvl1pPr marL="0" indent="0" algn="ctr">
              <a:buNone/>
              <a:defRPr sz="1400" b="1" cap="all" spc="100" baseline="0">
                <a:solidFill>
                  <a:schemeClr val="bg1"/>
                </a:solidFill>
                <a:latin typeface="Calibri" panose="020F0502020204030204" pitchFamily="34" charset="0"/>
              </a:defRPr>
            </a:lvl1pPr>
          </a:lstStyle>
          <a:p>
            <a:pPr lvl="0" rtl="0"/>
            <a:r>
              <a:rPr lang="tr-TR" noProof="0"/>
              <a:t>Ad eklemek için tıklayın</a:t>
            </a:r>
          </a:p>
        </p:txBody>
      </p:sp>
      <p:sp>
        <p:nvSpPr>
          <p:cNvPr id="61" name="Metin Yer Tutucusu 10">
            <a:extLst>
              <a:ext uri="{FF2B5EF4-FFF2-40B4-BE49-F238E27FC236}">
                <a16:creationId xmlns:a16="http://schemas.microsoft.com/office/drawing/2014/main" id="{9CBF7863-921B-428D-857E-AC4D195E887A}"/>
              </a:ext>
            </a:extLst>
          </p:cNvPr>
          <p:cNvSpPr>
            <a:spLocks noGrp="1"/>
          </p:cNvSpPr>
          <p:nvPr>
            <p:ph type="body" sz="quarter" idx="24" hasCustomPrompt="1"/>
          </p:nvPr>
        </p:nvSpPr>
        <p:spPr>
          <a:xfrm>
            <a:off x="8464942" y="4956195"/>
            <a:ext cx="913553" cy="426393"/>
          </a:xfrm>
          <a:prstGeom prst="rect">
            <a:avLst/>
          </a:prstGeom>
        </p:spPr>
        <p:txBody>
          <a:bodyPr rtlCol="0" anchor="ctr">
            <a:noAutofit/>
          </a:bodyPr>
          <a:lstStyle>
            <a:lvl1pPr marL="0" indent="0" algn="ctr">
              <a:buNone/>
              <a:defRPr sz="1400" b="1" cap="all" spc="100" baseline="0">
                <a:solidFill>
                  <a:schemeClr val="bg1"/>
                </a:solidFill>
                <a:latin typeface="Calibri" panose="020F0502020204030204" pitchFamily="34" charset="0"/>
              </a:defRPr>
            </a:lvl1pPr>
          </a:lstStyle>
          <a:p>
            <a:pPr lvl="0" rtl="0"/>
            <a:r>
              <a:rPr lang="tr-TR" noProof="0"/>
              <a:t>Ad eklemek için tıklayın</a:t>
            </a:r>
          </a:p>
        </p:txBody>
      </p:sp>
      <p:sp>
        <p:nvSpPr>
          <p:cNvPr id="62" name="Metin Yer Tutucusu 10">
            <a:extLst>
              <a:ext uri="{FF2B5EF4-FFF2-40B4-BE49-F238E27FC236}">
                <a16:creationId xmlns:a16="http://schemas.microsoft.com/office/drawing/2014/main" id="{3818CA49-6F16-4527-9CE5-335D522ECAA7}"/>
              </a:ext>
            </a:extLst>
          </p:cNvPr>
          <p:cNvSpPr>
            <a:spLocks noGrp="1"/>
          </p:cNvSpPr>
          <p:nvPr>
            <p:ph type="body" sz="quarter" idx="25" hasCustomPrompt="1"/>
          </p:nvPr>
        </p:nvSpPr>
        <p:spPr>
          <a:xfrm>
            <a:off x="3696547" y="2870279"/>
            <a:ext cx="913553" cy="426393"/>
          </a:xfrm>
          <a:prstGeom prst="rect">
            <a:avLst/>
          </a:prstGeom>
        </p:spPr>
        <p:txBody>
          <a:bodyPr rtlCol="0" anchor="ctr">
            <a:noAutofit/>
          </a:bodyPr>
          <a:lstStyle>
            <a:lvl1pPr marL="0" indent="0" algn="ctr">
              <a:buNone/>
              <a:defRPr sz="1400" b="1" cap="all" spc="100" baseline="0">
                <a:solidFill>
                  <a:schemeClr val="bg1"/>
                </a:solidFill>
                <a:latin typeface="Calibri" panose="020F0502020204030204" pitchFamily="34" charset="0"/>
              </a:defRPr>
            </a:lvl1pPr>
          </a:lstStyle>
          <a:p>
            <a:pPr lvl="0" rtl="0"/>
            <a:r>
              <a:rPr lang="tr-TR" noProof="0"/>
              <a:t>Ad eklemek için tıklayın</a:t>
            </a:r>
          </a:p>
        </p:txBody>
      </p:sp>
      <p:sp>
        <p:nvSpPr>
          <p:cNvPr id="2" name="Başlık 1">
            <a:extLst>
              <a:ext uri="{FF2B5EF4-FFF2-40B4-BE49-F238E27FC236}">
                <a16:creationId xmlns:a16="http://schemas.microsoft.com/office/drawing/2014/main" id="{EEA8460B-1230-475A-839A-BB0365A3D529}"/>
              </a:ext>
            </a:extLst>
          </p:cNvPr>
          <p:cNvSpPr>
            <a:spLocks noGrp="1"/>
          </p:cNvSpPr>
          <p:nvPr>
            <p:ph type="title" hasCustomPrompt="1"/>
          </p:nvPr>
        </p:nvSpPr>
        <p:spPr>
          <a:xfrm>
            <a:off x="724203" y="671807"/>
            <a:ext cx="10629597" cy="645807"/>
          </a:xfrm>
        </p:spPr>
        <p:txBody>
          <a:bodyPr rtlCol="0"/>
          <a:lstStyle>
            <a:lvl1pPr>
              <a:defRPr/>
            </a:lvl1pPr>
          </a:lstStyle>
          <a:p>
            <a:pPr rtl="0"/>
            <a:r>
              <a:rPr lang="tr-TR" noProof="0"/>
              <a:t>Başlık eklemek için tıklayın</a:t>
            </a:r>
          </a:p>
        </p:txBody>
      </p:sp>
    </p:spTree>
    <p:extLst>
      <p:ext uri="{BB962C8B-B14F-4D97-AF65-F5344CB8AC3E}">
        <p14:creationId xmlns:p14="http://schemas.microsoft.com/office/powerpoint/2010/main" val="274389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üyüme Stratejisi">
    <p:spTree>
      <p:nvGrpSpPr>
        <p:cNvPr id="1" name=""/>
        <p:cNvGrpSpPr/>
        <p:nvPr/>
      </p:nvGrpSpPr>
      <p:grpSpPr>
        <a:xfrm>
          <a:off x="0" y="0"/>
          <a:ext cx="0" cy="0"/>
          <a:chOff x="0" y="0"/>
          <a:chExt cx="0" cy="0"/>
        </a:xfrm>
      </p:grpSpPr>
      <p:sp>
        <p:nvSpPr>
          <p:cNvPr id="2" name="Dikdörtgen 1">
            <a:extLst>
              <a:ext uri="{FF2B5EF4-FFF2-40B4-BE49-F238E27FC236}">
                <a16:creationId xmlns:a16="http://schemas.microsoft.com/office/drawing/2014/main" id="{E43D11A1-D567-4DE9-AFD4-7A6BC7C300C1}"/>
              </a:ext>
            </a:extLst>
          </p:cNvPr>
          <p:cNvSpPr/>
          <p:nvPr userDrawn="1"/>
        </p:nvSpPr>
        <p:spPr>
          <a:xfrm>
            <a:off x="4483944"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p>
        </p:txBody>
      </p:sp>
      <p:sp>
        <p:nvSpPr>
          <p:cNvPr id="9" name="Dikdörtgen 8">
            <a:extLst>
              <a:ext uri="{FF2B5EF4-FFF2-40B4-BE49-F238E27FC236}">
                <a16:creationId xmlns:a16="http://schemas.microsoft.com/office/drawing/2014/main" id="{21398470-6F00-41F0-B63E-42C03BC992F8}"/>
              </a:ext>
            </a:extLst>
          </p:cNvPr>
          <p:cNvSpPr/>
          <p:nvPr userDrawn="1"/>
        </p:nvSpPr>
        <p:spPr>
          <a:xfrm>
            <a:off x="4489659"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p>
        </p:txBody>
      </p:sp>
      <p:sp>
        <p:nvSpPr>
          <p:cNvPr id="11" name="Dikdörtgen 10">
            <a:extLst>
              <a:ext uri="{FF2B5EF4-FFF2-40B4-BE49-F238E27FC236}">
                <a16:creationId xmlns:a16="http://schemas.microsoft.com/office/drawing/2014/main" id="{BF06A024-E68E-4F1C-887D-415804C89479}"/>
              </a:ext>
            </a:extLst>
          </p:cNvPr>
          <p:cNvSpPr/>
          <p:nvPr userDrawn="1"/>
        </p:nvSpPr>
        <p:spPr>
          <a:xfrm>
            <a:off x="8284843"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p>
        </p:txBody>
      </p:sp>
      <p:sp>
        <p:nvSpPr>
          <p:cNvPr id="13" name="Dikdörtgen 12">
            <a:extLst>
              <a:ext uri="{FF2B5EF4-FFF2-40B4-BE49-F238E27FC236}">
                <a16:creationId xmlns:a16="http://schemas.microsoft.com/office/drawing/2014/main" id="{0B3C2448-350F-482F-92C0-4F1495265933}"/>
              </a:ext>
            </a:extLst>
          </p:cNvPr>
          <p:cNvSpPr/>
          <p:nvPr userDrawn="1"/>
        </p:nvSpPr>
        <p:spPr>
          <a:xfrm>
            <a:off x="8290558"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p>
        </p:txBody>
      </p:sp>
      <p:sp>
        <p:nvSpPr>
          <p:cNvPr id="26" name="Dikdörtgen 25">
            <a:extLst>
              <a:ext uri="{FF2B5EF4-FFF2-40B4-BE49-F238E27FC236}">
                <a16:creationId xmlns:a16="http://schemas.microsoft.com/office/drawing/2014/main" id="{F1BFB613-F647-4C24-8072-6BA560C2CF35}"/>
              </a:ext>
            </a:extLst>
          </p:cNvPr>
          <p:cNvSpPr/>
          <p:nvPr userDrawn="1"/>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p>
        </p:txBody>
      </p:sp>
      <p:sp>
        <p:nvSpPr>
          <p:cNvPr id="3" name="Tarih Yer Tutucusu 2">
            <a:extLst>
              <a:ext uri="{FF2B5EF4-FFF2-40B4-BE49-F238E27FC236}">
                <a16:creationId xmlns:a16="http://schemas.microsoft.com/office/drawing/2014/main" id="{CA52D8BE-09E0-4B54-871E-627BA3688E32}"/>
              </a:ext>
            </a:extLst>
          </p:cNvPr>
          <p:cNvSpPr>
            <a:spLocks noGrp="1"/>
          </p:cNvSpPr>
          <p:nvPr>
            <p:ph type="dt" sz="half" idx="10"/>
          </p:nvPr>
        </p:nvSpPr>
        <p:spPr/>
        <p:txBody>
          <a:bodyPr rtlCol="0">
            <a:noAutofit/>
          </a:bodyPr>
          <a:lstStyle/>
          <a:p>
            <a:pPr rtl="0"/>
            <a:r>
              <a:rPr lang="tr-TR" noProof="0"/>
              <a:t>03/08/20XX</a:t>
            </a:r>
          </a:p>
        </p:txBody>
      </p:sp>
      <p:sp>
        <p:nvSpPr>
          <p:cNvPr id="4" name="Alt Bilgi Yer Tutucusu 3">
            <a:extLst>
              <a:ext uri="{FF2B5EF4-FFF2-40B4-BE49-F238E27FC236}">
                <a16:creationId xmlns:a16="http://schemas.microsoft.com/office/drawing/2014/main" id="{30158535-C39C-4032-BC07-CC7DA7456E17}"/>
              </a:ext>
            </a:extLst>
          </p:cNvPr>
          <p:cNvSpPr>
            <a:spLocks noGrp="1"/>
          </p:cNvSpPr>
          <p:nvPr>
            <p:ph type="ftr" sz="quarter" idx="11"/>
          </p:nvPr>
        </p:nvSpPr>
        <p:spPr/>
        <p:txBody>
          <a:bodyPr rtlCol="0">
            <a:noAutofit/>
          </a:bodyPr>
          <a:lstStyle/>
          <a:p>
            <a:pPr rtl="0"/>
            <a:r>
              <a:rPr lang="tr-TR" noProof="0"/>
              <a:t>SUNUM DESTESİ</a:t>
            </a:r>
          </a:p>
        </p:txBody>
      </p:sp>
      <p:sp>
        <p:nvSpPr>
          <p:cNvPr id="5" name="Slayt Numarası Yer Tutucusu 4">
            <a:extLst>
              <a:ext uri="{FF2B5EF4-FFF2-40B4-BE49-F238E27FC236}">
                <a16:creationId xmlns:a16="http://schemas.microsoft.com/office/drawing/2014/main" id="{CE638FD9-7569-4F67-9902-EA32B7F93F68}"/>
              </a:ext>
            </a:extLst>
          </p:cNvPr>
          <p:cNvSpPr>
            <a:spLocks noGrp="1"/>
          </p:cNvSpPr>
          <p:nvPr>
            <p:ph type="sldNum" sz="quarter" idx="12"/>
          </p:nvPr>
        </p:nvSpPr>
        <p:spPr/>
        <p:txBody>
          <a:bodyPr rtlCol="0">
            <a:noAutofit/>
          </a:bodyPr>
          <a:lstStyle/>
          <a:p>
            <a:pPr rtl="0"/>
            <a:fld id="{BF860B6F-2FE3-4DE6-9496-980E987E7466}" type="slidenum">
              <a:rPr lang="tr-TR" noProof="0" smtClean="0"/>
              <a:pPr/>
              <a:t>‹#›</a:t>
            </a:fld>
            <a:endParaRPr lang="tr-TR" noProof="0"/>
          </a:p>
        </p:txBody>
      </p:sp>
      <p:sp>
        <p:nvSpPr>
          <p:cNvPr id="7" name="Metin Yer Tutucusu 10">
            <a:extLst>
              <a:ext uri="{FF2B5EF4-FFF2-40B4-BE49-F238E27FC236}">
                <a16:creationId xmlns:a16="http://schemas.microsoft.com/office/drawing/2014/main" id="{36849D09-65B8-4E5C-986A-AB5E3748D42E}"/>
              </a:ext>
            </a:extLst>
          </p:cNvPr>
          <p:cNvSpPr>
            <a:spLocks noGrp="1"/>
          </p:cNvSpPr>
          <p:nvPr>
            <p:ph type="body" sz="quarter" idx="16" hasCustomPrompt="1"/>
          </p:nvPr>
        </p:nvSpPr>
        <p:spPr>
          <a:xfrm>
            <a:off x="3181350" y="1221488"/>
            <a:ext cx="5829300" cy="537864"/>
          </a:xfrm>
          <a:prstGeom prst="rect">
            <a:avLst/>
          </a:prstGeom>
        </p:spPr>
        <p:txBody>
          <a:bodyPr rtlCol="0" anchor="t">
            <a:noAutofit/>
          </a:bodyPr>
          <a:lstStyle>
            <a:lvl1pPr marL="0" indent="0" algn="ctr">
              <a:lnSpc>
                <a:spcPct val="125000"/>
              </a:lnSpc>
              <a:spcBef>
                <a:spcPts val="0"/>
              </a:spcBef>
              <a:buNone/>
              <a:defRPr sz="2000" cap="none" spc="100" baseline="0">
                <a:solidFill>
                  <a:schemeClr val="tx1"/>
                </a:solidFill>
                <a:latin typeface="Seaford" panose="020B0502030303020204" pitchFamily="34" charset="0"/>
              </a:defRPr>
            </a:lvl1pPr>
          </a:lstStyle>
          <a:p>
            <a:pPr lvl="0" rtl="0"/>
            <a:r>
              <a:rPr lang="tr-TR" noProof="0" dirty="0"/>
              <a:t>Metin eklemek için tıklayın</a:t>
            </a:r>
          </a:p>
        </p:txBody>
      </p:sp>
      <p:sp>
        <p:nvSpPr>
          <p:cNvPr id="8" name="Dikdörtgen 7">
            <a:extLst>
              <a:ext uri="{FF2B5EF4-FFF2-40B4-BE49-F238E27FC236}">
                <a16:creationId xmlns:a16="http://schemas.microsoft.com/office/drawing/2014/main" id="{23AC480B-19BB-48E2-8BEF-4AA0680D32DE}"/>
              </a:ext>
            </a:extLst>
          </p:cNvPr>
          <p:cNvSpPr/>
          <p:nvPr userDrawn="1"/>
        </p:nvSpPr>
        <p:spPr>
          <a:xfrm>
            <a:off x="691513"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p>
        </p:txBody>
      </p:sp>
      <p:sp>
        <p:nvSpPr>
          <p:cNvPr id="14" name="Dikdörtgen 13">
            <a:extLst>
              <a:ext uri="{FF2B5EF4-FFF2-40B4-BE49-F238E27FC236}">
                <a16:creationId xmlns:a16="http://schemas.microsoft.com/office/drawing/2014/main" id="{82C09E39-FAAE-43BC-8BD6-08DC89C45F5B}"/>
              </a:ext>
            </a:extLst>
          </p:cNvPr>
          <p:cNvSpPr/>
          <p:nvPr userDrawn="1"/>
        </p:nvSpPr>
        <p:spPr>
          <a:xfrm>
            <a:off x="697228"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p>
        </p:txBody>
      </p:sp>
      <p:sp>
        <p:nvSpPr>
          <p:cNvPr id="19" name="Metin Yer Tutucusu 10">
            <a:extLst>
              <a:ext uri="{FF2B5EF4-FFF2-40B4-BE49-F238E27FC236}">
                <a16:creationId xmlns:a16="http://schemas.microsoft.com/office/drawing/2014/main" id="{07156FBE-72BD-4A64-99F7-1ABAA272A0FA}"/>
              </a:ext>
            </a:extLst>
          </p:cNvPr>
          <p:cNvSpPr>
            <a:spLocks noGrp="1"/>
          </p:cNvSpPr>
          <p:nvPr>
            <p:ph type="body" sz="quarter" idx="17" hasCustomPrompt="1"/>
          </p:nvPr>
        </p:nvSpPr>
        <p:spPr>
          <a:xfrm>
            <a:off x="963928" y="2683198"/>
            <a:ext cx="2667000" cy="609180"/>
          </a:xfrm>
          <a:prstGeom prst="rect">
            <a:avLst/>
          </a:prstGeom>
        </p:spPr>
        <p:txBody>
          <a:bodyPr rtlCol="0" anchor="ctr">
            <a:noAutofit/>
          </a:bodyPr>
          <a:lstStyle>
            <a:lvl1pPr marL="0" indent="0" algn="ctr">
              <a:lnSpc>
                <a:spcPct val="80000"/>
              </a:lnSpc>
              <a:spcBef>
                <a:spcPts val="0"/>
              </a:spcBef>
              <a:buNone/>
              <a:defRPr sz="2000" b="1" cap="all" spc="100" baseline="0">
                <a:solidFill>
                  <a:schemeClr val="accent6"/>
                </a:solidFill>
                <a:latin typeface="Calibri" panose="020F0502020204030204" pitchFamily="34" charset="0"/>
              </a:defRPr>
            </a:lvl1pPr>
          </a:lstStyle>
          <a:p>
            <a:pPr lvl="0" rtl="0"/>
            <a:r>
              <a:rPr lang="tr-TR" noProof="0" dirty="0"/>
              <a:t>Alt başlık eklemek için tıklayın</a:t>
            </a:r>
          </a:p>
        </p:txBody>
      </p:sp>
      <p:sp>
        <p:nvSpPr>
          <p:cNvPr id="20" name="Metin Yer Tutucusu 10">
            <a:extLst>
              <a:ext uri="{FF2B5EF4-FFF2-40B4-BE49-F238E27FC236}">
                <a16:creationId xmlns:a16="http://schemas.microsoft.com/office/drawing/2014/main" id="{0AEE629F-FF1D-44AE-B728-8EA70D72A35B}"/>
              </a:ext>
            </a:extLst>
          </p:cNvPr>
          <p:cNvSpPr>
            <a:spLocks noGrp="1"/>
          </p:cNvSpPr>
          <p:nvPr>
            <p:ph type="body" sz="quarter" idx="18" hasCustomPrompt="1"/>
          </p:nvPr>
        </p:nvSpPr>
        <p:spPr>
          <a:xfrm>
            <a:off x="4750644" y="2683198"/>
            <a:ext cx="2667000" cy="609180"/>
          </a:xfrm>
          <a:prstGeom prst="rect">
            <a:avLst/>
          </a:prstGeom>
        </p:spPr>
        <p:txBody>
          <a:bodyPr rtlCol="0" anchor="ctr">
            <a:noAutofit/>
          </a:bodyPr>
          <a:lstStyle>
            <a:lvl1pPr marL="0" indent="0" algn="ctr">
              <a:lnSpc>
                <a:spcPct val="80000"/>
              </a:lnSpc>
              <a:spcBef>
                <a:spcPts val="0"/>
              </a:spcBef>
              <a:buNone/>
              <a:defRPr sz="2000" b="1" cap="all" spc="100" baseline="0">
                <a:solidFill>
                  <a:schemeClr val="accent6"/>
                </a:solidFill>
                <a:latin typeface="Calibri" panose="020F0502020204030204" pitchFamily="34" charset="0"/>
              </a:defRPr>
            </a:lvl1pPr>
          </a:lstStyle>
          <a:p>
            <a:pPr lvl="0" rtl="0"/>
            <a:r>
              <a:rPr lang="tr-TR" noProof="0"/>
              <a:t>Alt başlık eklemek için tıklayın</a:t>
            </a:r>
          </a:p>
        </p:txBody>
      </p:sp>
      <p:sp>
        <p:nvSpPr>
          <p:cNvPr id="21" name="Metin Yer Tutucusu 10">
            <a:extLst>
              <a:ext uri="{FF2B5EF4-FFF2-40B4-BE49-F238E27FC236}">
                <a16:creationId xmlns:a16="http://schemas.microsoft.com/office/drawing/2014/main" id="{5C4D74F9-C022-4D89-9C64-1A0A5FD3A6EC}"/>
              </a:ext>
            </a:extLst>
          </p:cNvPr>
          <p:cNvSpPr>
            <a:spLocks noGrp="1"/>
          </p:cNvSpPr>
          <p:nvPr>
            <p:ph type="body" sz="quarter" idx="19" hasCustomPrompt="1"/>
          </p:nvPr>
        </p:nvSpPr>
        <p:spPr>
          <a:xfrm>
            <a:off x="8551543" y="2683198"/>
            <a:ext cx="2667000" cy="609180"/>
          </a:xfrm>
          <a:prstGeom prst="rect">
            <a:avLst/>
          </a:prstGeom>
        </p:spPr>
        <p:txBody>
          <a:bodyPr rtlCol="0" anchor="ctr">
            <a:noAutofit/>
          </a:bodyPr>
          <a:lstStyle>
            <a:lvl1pPr marL="0" indent="0" algn="ctr">
              <a:lnSpc>
                <a:spcPct val="80000"/>
              </a:lnSpc>
              <a:spcBef>
                <a:spcPts val="0"/>
              </a:spcBef>
              <a:buNone/>
              <a:defRPr sz="2000" b="1" cap="all" spc="100" baseline="0">
                <a:solidFill>
                  <a:schemeClr val="accent6"/>
                </a:solidFill>
                <a:latin typeface="Calibri" panose="020F0502020204030204" pitchFamily="34" charset="0"/>
              </a:defRPr>
            </a:lvl1pPr>
          </a:lstStyle>
          <a:p>
            <a:pPr lvl="0" rtl="0"/>
            <a:r>
              <a:rPr lang="tr-TR" noProof="0"/>
              <a:t>Alt başlık eklemek için tıklayın</a:t>
            </a:r>
          </a:p>
        </p:txBody>
      </p:sp>
      <p:sp>
        <p:nvSpPr>
          <p:cNvPr id="22" name="Metin Yer Tutucusu 10">
            <a:extLst>
              <a:ext uri="{FF2B5EF4-FFF2-40B4-BE49-F238E27FC236}">
                <a16:creationId xmlns:a16="http://schemas.microsoft.com/office/drawing/2014/main" id="{75D06BD1-5247-47AE-87C4-5720ED5AC7FC}"/>
              </a:ext>
            </a:extLst>
          </p:cNvPr>
          <p:cNvSpPr>
            <a:spLocks noGrp="1"/>
          </p:cNvSpPr>
          <p:nvPr>
            <p:ph type="body" sz="quarter" idx="20" hasCustomPrompt="1"/>
          </p:nvPr>
        </p:nvSpPr>
        <p:spPr>
          <a:xfrm>
            <a:off x="963928" y="3778623"/>
            <a:ext cx="2667000" cy="1558104"/>
          </a:xfrm>
          <a:prstGeom prst="rect">
            <a:avLst/>
          </a:prstGeom>
        </p:spPr>
        <p:txBody>
          <a:bodyPr rtlCol="0" anchor="t">
            <a:noAutofit/>
          </a:bodyPr>
          <a:lstStyle>
            <a:lvl1pPr marL="0" indent="0" algn="ctr">
              <a:lnSpc>
                <a:spcPct val="125000"/>
              </a:lnSpc>
              <a:spcBef>
                <a:spcPts val="0"/>
              </a:spcBef>
              <a:buNone/>
              <a:defRPr sz="1400" cap="none" spc="100" baseline="0">
                <a:solidFill>
                  <a:schemeClr val="tx1"/>
                </a:solidFill>
                <a:latin typeface="+mn-lt"/>
              </a:defRPr>
            </a:lvl1pPr>
          </a:lstStyle>
          <a:p>
            <a:pPr lvl="0" rtl="0"/>
            <a:r>
              <a:rPr lang="tr-TR" noProof="0"/>
              <a:t>Metin eklemek için tıklayın</a:t>
            </a:r>
          </a:p>
        </p:txBody>
      </p:sp>
      <p:sp>
        <p:nvSpPr>
          <p:cNvPr id="23" name="Metin Yer Tutucusu 10">
            <a:extLst>
              <a:ext uri="{FF2B5EF4-FFF2-40B4-BE49-F238E27FC236}">
                <a16:creationId xmlns:a16="http://schemas.microsoft.com/office/drawing/2014/main" id="{FD3684C2-E9CD-4A2A-993D-ABF39BD30C21}"/>
              </a:ext>
            </a:extLst>
          </p:cNvPr>
          <p:cNvSpPr>
            <a:spLocks noGrp="1"/>
          </p:cNvSpPr>
          <p:nvPr>
            <p:ph type="body" sz="quarter" idx="21" hasCustomPrompt="1"/>
          </p:nvPr>
        </p:nvSpPr>
        <p:spPr>
          <a:xfrm>
            <a:off x="4750644" y="3778623"/>
            <a:ext cx="2667000" cy="1558104"/>
          </a:xfrm>
          <a:prstGeom prst="rect">
            <a:avLst/>
          </a:prstGeom>
        </p:spPr>
        <p:txBody>
          <a:bodyPr rtlCol="0" anchor="t">
            <a:noAutofit/>
          </a:bodyPr>
          <a:lstStyle>
            <a:lvl1pPr marL="0" indent="0" algn="ctr">
              <a:lnSpc>
                <a:spcPct val="125000"/>
              </a:lnSpc>
              <a:spcBef>
                <a:spcPts val="0"/>
              </a:spcBef>
              <a:buNone/>
              <a:defRPr sz="1400" cap="none" spc="100" baseline="0">
                <a:solidFill>
                  <a:schemeClr val="tx1"/>
                </a:solidFill>
                <a:latin typeface="+mn-lt"/>
              </a:defRPr>
            </a:lvl1pPr>
          </a:lstStyle>
          <a:p>
            <a:pPr lvl="0" rtl="0"/>
            <a:r>
              <a:rPr lang="tr-TR" noProof="0"/>
              <a:t>Metin eklemek için tıklayın</a:t>
            </a:r>
          </a:p>
        </p:txBody>
      </p:sp>
      <p:sp>
        <p:nvSpPr>
          <p:cNvPr id="24" name="Metin Yer Tutucusu 10">
            <a:extLst>
              <a:ext uri="{FF2B5EF4-FFF2-40B4-BE49-F238E27FC236}">
                <a16:creationId xmlns:a16="http://schemas.microsoft.com/office/drawing/2014/main" id="{A960BEA5-C2B5-456D-8982-4C8A8E7EE686}"/>
              </a:ext>
            </a:extLst>
          </p:cNvPr>
          <p:cNvSpPr>
            <a:spLocks noGrp="1"/>
          </p:cNvSpPr>
          <p:nvPr>
            <p:ph type="body" sz="quarter" idx="22" hasCustomPrompt="1"/>
          </p:nvPr>
        </p:nvSpPr>
        <p:spPr>
          <a:xfrm>
            <a:off x="8551543" y="3778623"/>
            <a:ext cx="2667000" cy="1558104"/>
          </a:xfrm>
          <a:prstGeom prst="rect">
            <a:avLst/>
          </a:prstGeom>
        </p:spPr>
        <p:txBody>
          <a:bodyPr rtlCol="0" anchor="t">
            <a:noAutofit/>
          </a:bodyPr>
          <a:lstStyle>
            <a:lvl1pPr marL="0" indent="0" algn="ctr">
              <a:lnSpc>
                <a:spcPct val="125000"/>
              </a:lnSpc>
              <a:spcBef>
                <a:spcPts val="0"/>
              </a:spcBef>
              <a:buNone/>
              <a:defRPr sz="1400" cap="none" spc="100" baseline="0">
                <a:solidFill>
                  <a:schemeClr val="tx1"/>
                </a:solidFill>
                <a:latin typeface="+mn-lt"/>
              </a:defRPr>
            </a:lvl1pPr>
          </a:lstStyle>
          <a:p>
            <a:pPr lvl="0" rtl="0"/>
            <a:r>
              <a:rPr lang="tr-TR" noProof="0"/>
              <a:t>Metin eklemek için tıklayın</a:t>
            </a:r>
          </a:p>
        </p:txBody>
      </p:sp>
      <p:sp>
        <p:nvSpPr>
          <p:cNvPr id="10" name="Başlık 9">
            <a:extLst>
              <a:ext uri="{FF2B5EF4-FFF2-40B4-BE49-F238E27FC236}">
                <a16:creationId xmlns:a16="http://schemas.microsoft.com/office/drawing/2014/main" id="{8CDC00CA-B925-48D9-91B3-A79A59C280A1}"/>
              </a:ext>
            </a:extLst>
          </p:cNvPr>
          <p:cNvSpPr>
            <a:spLocks noGrp="1"/>
          </p:cNvSpPr>
          <p:nvPr>
            <p:ph type="title" hasCustomPrompt="1"/>
          </p:nvPr>
        </p:nvSpPr>
        <p:spPr>
          <a:xfrm>
            <a:off x="3181350" y="671807"/>
            <a:ext cx="5829300" cy="639192"/>
          </a:xfrm>
        </p:spPr>
        <p:txBody>
          <a:bodyPr rtlCol="0"/>
          <a:lstStyle>
            <a:lvl1pPr algn="ctr">
              <a:defRPr/>
            </a:lvl1pPr>
          </a:lstStyle>
          <a:p>
            <a:pPr rtl="0"/>
            <a:r>
              <a:rPr lang="tr-TR" noProof="0"/>
              <a:t>Başlık eklemek için tıklayın</a:t>
            </a:r>
          </a:p>
        </p:txBody>
      </p:sp>
    </p:spTree>
    <p:extLst>
      <p:ext uri="{BB962C8B-B14F-4D97-AF65-F5344CB8AC3E}">
        <p14:creationId xmlns:p14="http://schemas.microsoft.com/office/powerpoint/2010/main" val="4974638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üşteri çekme">
    <p:spTree>
      <p:nvGrpSpPr>
        <p:cNvPr id="1" name=""/>
        <p:cNvGrpSpPr/>
        <p:nvPr/>
      </p:nvGrpSpPr>
      <p:grpSpPr>
        <a:xfrm>
          <a:off x="0" y="0"/>
          <a:ext cx="0" cy="0"/>
          <a:chOff x="0" y="0"/>
          <a:chExt cx="0" cy="0"/>
        </a:xfrm>
      </p:grpSpPr>
      <p:sp>
        <p:nvSpPr>
          <p:cNvPr id="3" name="Tarih Yer Tutucusu 2">
            <a:extLst>
              <a:ext uri="{FF2B5EF4-FFF2-40B4-BE49-F238E27FC236}">
                <a16:creationId xmlns:a16="http://schemas.microsoft.com/office/drawing/2014/main" id="{DC336D74-17F7-4684-B610-18AB1682D138}"/>
              </a:ext>
            </a:extLst>
          </p:cNvPr>
          <p:cNvSpPr>
            <a:spLocks noGrp="1"/>
          </p:cNvSpPr>
          <p:nvPr>
            <p:ph type="dt" sz="half" idx="10"/>
          </p:nvPr>
        </p:nvSpPr>
        <p:spPr/>
        <p:txBody>
          <a:bodyPr rtlCol="0">
            <a:noAutofit/>
          </a:bodyPr>
          <a:lstStyle/>
          <a:p>
            <a:pPr rtl="0"/>
            <a:r>
              <a:rPr lang="tr-TR" noProof="0"/>
              <a:t>03/08/20XX</a:t>
            </a:r>
          </a:p>
        </p:txBody>
      </p:sp>
      <p:sp>
        <p:nvSpPr>
          <p:cNvPr id="4" name="Alt Bilgi Yer Tutucusu 3">
            <a:extLst>
              <a:ext uri="{FF2B5EF4-FFF2-40B4-BE49-F238E27FC236}">
                <a16:creationId xmlns:a16="http://schemas.microsoft.com/office/drawing/2014/main" id="{AB1FBB6F-A08B-41AD-8AD2-DC5AE674EE23}"/>
              </a:ext>
            </a:extLst>
          </p:cNvPr>
          <p:cNvSpPr>
            <a:spLocks noGrp="1"/>
          </p:cNvSpPr>
          <p:nvPr>
            <p:ph type="ftr" sz="quarter" idx="11"/>
          </p:nvPr>
        </p:nvSpPr>
        <p:spPr/>
        <p:txBody>
          <a:bodyPr rtlCol="0">
            <a:noAutofit/>
          </a:bodyPr>
          <a:lstStyle/>
          <a:p>
            <a:pPr rtl="0"/>
            <a:r>
              <a:rPr lang="tr-TR" noProof="0"/>
              <a:t>SUNUM DESTESİ</a:t>
            </a:r>
          </a:p>
        </p:txBody>
      </p:sp>
      <p:sp>
        <p:nvSpPr>
          <p:cNvPr id="5" name="Slayt Numarası Yer Tutucusu 4">
            <a:extLst>
              <a:ext uri="{FF2B5EF4-FFF2-40B4-BE49-F238E27FC236}">
                <a16:creationId xmlns:a16="http://schemas.microsoft.com/office/drawing/2014/main" id="{5BFA4285-BB73-4E13-BBDF-3F14D2AD95BA}"/>
              </a:ext>
            </a:extLst>
          </p:cNvPr>
          <p:cNvSpPr>
            <a:spLocks noGrp="1"/>
          </p:cNvSpPr>
          <p:nvPr>
            <p:ph type="sldNum" sz="quarter" idx="12"/>
          </p:nvPr>
        </p:nvSpPr>
        <p:spPr/>
        <p:txBody>
          <a:bodyPr rtlCol="0">
            <a:noAutofit/>
          </a:bodyPr>
          <a:lstStyle/>
          <a:p>
            <a:pPr rtl="0"/>
            <a:fld id="{BF860B6F-2FE3-4DE6-9496-980E987E7466}" type="slidenum">
              <a:rPr lang="tr-TR" noProof="0" smtClean="0"/>
              <a:pPr/>
              <a:t>‹#›</a:t>
            </a:fld>
            <a:endParaRPr lang="tr-TR" noProof="0"/>
          </a:p>
        </p:txBody>
      </p:sp>
      <p:sp>
        <p:nvSpPr>
          <p:cNvPr id="8" name="Metin Yer Tutucusu 10">
            <a:extLst>
              <a:ext uri="{FF2B5EF4-FFF2-40B4-BE49-F238E27FC236}">
                <a16:creationId xmlns:a16="http://schemas.microsoft.com/office/drawing/2014/main" id="{6F28238E-356F-43CD-AA8F-3BC1FA26B6E7}"/>
              </a:ext>
            </a:extLst>
          </p:cNvPr>
          <p:cNvSpPr>
            <a:spLocks noGrp="1"/>
          </p:cNvSpPr>
          <p:nvPr>
            <p:ph type="body" sz="quarter" idx="16" hasCustomPrompt="1"/>
          </p:nvPr>
        </p:nvSpPr>
        <p:spPr>
          <a:xfrm>
            <a:off x="827900" y="1172060"/>
            <a:ext cx="5829300" cy="537864"/>
          </a:xfrm>
          <a:prstGeom prst="rect">
            <a:avLst/>
          </a:prstGeom>
        </p:spPr>
        <p:txBody>
          <a:bodyPr rtlCol="0" anchor="t">
            <a:noAutofit/>
          </a:bodyPr>
          <a:lstStyle>
            <a:lvl1pPr marL="0" indent="0" algn="l">
              <a:lnSpc>
                <a:spcPct val="125000"/>
              </a:lnSpc>
              <a:spcBef>
                <a:spcPts val="0"/>
              </a:spcBef>
              <a:buNone/>
              <a:defRPr sz="2000" cap="none" spc="100" baseline="0">
                <a:solidFill>
                  <a:schemeClr val="tx1"/>
                </a:solidFill>
                <a:latin typeface="Seaford" panose="020B0502030303020204" pitchFamily="34" charset="0"/>
              </a:defRPr>
            </a:lvl1pPr>
          </a:lstStyle>
          <a:p>
            <a:pPr lvl="0" rtl="0"/>
            <a:r>
              <a:rPr lang="tr-TR" noProof="0" dirty="0"/>
              <a:t>Metin eklemek için tıklayın</a:t>
            </a:r>
          </a:p>
        </p:txBody>
      </p:sp>
      <p:sp>
        <p:nvSpPr>
          <p:cNvPr id="36" name="Metin Yer Tutucusu 10">
            <a:extLst>
              <a:ext uri="{FF2B5EF4-FFF2-40B4-BE49-F238E27FC236}">
                <a16:creationId xmlns:a16="http://schemas.microsoft.com/office/drawing/2014/main" id="{050BF9B7-44D3-43B3-8650-0E38FB9F8025}"/>
              </a:ext>
            </a:extLst>
          </p:cNvPr>
          <p:cNvSpPr>
            <a:spLocks noGrp="1"/>
          </p:cNvSpPr>
          <p:nvPr>
            <p:ph type="body" sz="quarter" idx="25" hasCustomPrompt="1"/>
          </p:nvPr>
        </p:nvSpPr>
        <p:spPr>
          <a:xfrm>
            <a:off x="6785497" y="2172381"/>
            <a:ext cx="4487220" cy="448769"/>
          </a:xfrm>
          <a:prstGeom prst="rect">
            <a:avLst/>
          </a:prstGeom>
        </p:spPr>
        <p:txBody>
          <a:bodyPr rtlCol="0">
            <a:noAutofit/>
          </a:bodyPr>
          <a:lstStyle>
            <a:lvl1pPr marL="0" indent="0" algn="ctr">
              <a:buNone/>
              <a:defRPr sz="1800" b="1" cap="none" spc="200" baseline="0">
                <a:solidFill>
                  <a:schemeClr val="tx2"/>
                </a:solidFill>
                <a:latin typeface="Calibri" panose="020F0502020204030204" pitchFamily="34" charset="0"/>
              </a:defRPr>
            </a:lvl1pPr>
          </a:lstStyle>
          <a:p>
            <a:pPr lvl="0" rtl="0"/>
            <a:r>
              <a:rPr lang="tr-TR" noProof="0"/>
              <a:t>Başlık eklemek için tıklayın</a:t>
            </a:r>
          </a:p>
        </p:txBody>
      </p:sp>
      <p:sp>
        <p:nvSpPr>
          <p:cNvPr id="51" name="Metin Yer Tutucusu 10">
            <a:extLst>
              <a:ext uri="{FF2B5EF4-FFF2-40B4-BE49-F238E27FC236}">
                <a16:creationId xmlns:a16="http://schemas.microsoft.com/office/drawing/2014/main" id="{00A34C87-263B-4C39-95B1-6A3E78FC480B}"/>
              </a:ext>
            </a:extLst>
          </p:cNvPr>
          <p:cNvSpPr>
            <a:spLocks noGrp="1"/>
          </p:cNvSpPr>
          <p:nvPr>
            <p:ph type="body" sz="quarter" idx="34" hasCustomPrompt="1"/>
          </p:nvPr>
        </p:nvSpPr>
        <p:spPr>
          <a:xfrm>
            <a:off x="910838" y="2172381"/>
            <a:ext cx="5007023" cy="448769"/>
          </a:xfrm>
          <a:prstGeom prst="rect">
            <a:avLst/>
          </a:prstGeom>
        </p:spPr>
        <p:txBody>
          <a:bodyPr rtlCol="0">
            <a:noAutofit/>
          </a:bodyPr>
          <a:lstStyle>
            <a:lvl1pPr marL="0" indent="0" algn="ctr">
              <a:buNone/>
              <a:defRPr sz="1800" b="1" cap="none" spc="200" baseline="0">
                <a:solidFill>
                  <a:schemeClr val="tx2"/>
                </a:solidFill>
                <a:latin typeface="Calibri" panose="020F0502020204030204" pitchFamily="34" charset="0"/>
              </a:defRPr>
            </a:lvl1pPr>
          </a:lstStyle>
          <a:p>
            <a:pPr lvl="0" rtl="0"/>
            <a:r>
              <a:rPr lang="tr-TR" noProof="0" dirty="0"/>
              <a:t>Başlık eklemek için tıklayın</a:t>
            </a:r>
          </a:p>
        </p:txBody>
      </p:sp>
      <p:sp>
        <p:nvSpPr>
          <p:cNvPr id="10" name="İçerik Yer Tutucusu 9">
            <a:extLst>
              <a:ext uri="{FF2B5EF4-FFF2-40B4-BE49-F238E27FC236}">
                <a16:creationId xmlns:a16="http://schemas.microsoft.com/office/drawing/2014/main" id="{38FDE5E1-CA4F-47D6-B408-560DFA59D301}"/>
              </a:ext>
            </a:extLst>
          </p:cNvPr>
          <p:cNvSpPr>
            <a:spLocks noGrp="1"/>
          </p:cNvSpPr>
          <p:nvPr>
            <p:ph sz="quarter" idx="37"/>
          </p:nvPr>
        </p:nvSpPr>
        <p:spPr>
          <a:xfrm>
            <a:off x="906463" y="2752724"/>
            <a:ext cx="5007022" cy="3292475"/>
          </a:xfrm>
        </p:spPr>
        <p:txBody>
          <a:bodyPr rtlCol="0">
            <a:no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3" name="İçerik Yer Tutucusu 9">
            <a:extLst>
              <a:ext uri="{FF2B5EF4-FFF2-40B4-BE49-F238E27FC236}">
                <a16:creationId xmlns:a16="http://schemas.microsoft.com/office/drawing/2014/main" id="{E8933B94-68E9-4F8A-95B3-C8A867B06FF5}"/>
              </a:ext>
            </a:extLst>
          </p:cNvPr>
          <p:cNvSpPr>
            <a:spLocks noGrp="1"/>
          </p:cNvSpPr>
          <p:nvPr>
            <p:ph sz="quarter" idx="38"/>
          </p:nvPr>
        </p:nvSpPr>
        <p:spPr>
          <a:xfrm>
            <a:off x="6785497" y="2747768"/>
            <a:ext cx="4500041" cy="3292475"/>
          </a:xfrm>
        </p:spPr>
        <p:txBody>
          <a:bodyPr rtlCol="0">
            <a:no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11" name="Başlık 10">
            <a:extLst>
              <a:ext uri="{FF2B5EF4-FFF2-40B4-BE49-F238E27FC236}">
                <a16:creationId xmlns:a16="http://schemas.microsoft.com/office/drawing/2014/main" id="{9997C22C-C02E-4D5D-866A-A163E2B47034}"/>
              </a:ext>
            </a:extLst>
          </p:cNvPr>
          <p:cNvSpPr>
            <a:spLocks noGrp="1"/>
          </p:cNvSpPr>
          <p:nvPr>
            <p:ph type="title" hasCustomPrompt="1"/>
          </p:nvPr>
        </p:nvSpPr>
        <p:spPr>
          <a:xfrm>
            <a:off x="827900" y="671808"/>
            <a:ext cx="5829300" cy="639192"/>
          </a:xfrm>
        </p:spPr>
        <p:txBody>
          <a:bodyPr rtlCol="0"/>
          <a:lstStyle>
            <a:lvl1pPr>
              <a:defRPr/>
            </a:lvl1pPr>
          </a:lstStyle>
          <a:p>
            <a:pPr rtl="0"/>
            <a:r>
              <a:rPr lang="tr-TR" noProof="0"/>
              <a:t>Başlık eklemek için tıklayın</a:t>
            </a:r>
          </a:p>
        </p:txBody>
      </p:sp>
    </p:spTree>
    <p:extLst>
      <p:ext uri="{BB962C8B-B14F-4D97-AF65-F5344CB8AC3E}">
        <p14:creationId xmlns:p14="http://schemas.microsoft.com/office/powerpoint/2010/main" val="3967859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ki Yıllık Eylem Planı">
    <p:spTree>
      <p:nvGrpSpPr>
        <p:cNvPr id="1" name=""/>
        <p:cNvGrpSpPr/>
        <p:nvPr/>
      </p:nvGrpSpPr>
      <p:grpSpPr>
        <a:xfrm>
          <a:off x="0" y="0"/>
          <a:ext cx="0" cy="0"/>
          <a:chOff x="0" y="0"/>
          <a:chExt cx="0" cy="0"/>
        </a:xfrm>
      </p:grpSpPr>
      <p:sp>
        <p:nvSpPr>
          <p:cNvPr id="100" name="Dikdörtgen 99">
            <a:extLst>
              <a:ext uri="{FF2B5EF4-FFF2-40B4-BE49-F238E27FC236}">
                <a16:creationId xmlns:a16="http://schemas.microsoft.com/office/drawing/2014/main" id="{9A6EC546-1FDF-48B1-BB0F-4069A4AF6B46}"/>
              </a:ext>
            </a:extLst>
          </p:cNvPr>
          <p:cNvSpPr/>
          <p:nvPr userDrawn="1"/>
        </p:nvSpPr>
        <p:spPr>
          <a:xfrm rot="5400000">
            <a:off x="1338026" y="-868210"/>
            <a:ext cx="972645" cy="364765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p>
        </p:txBody>
      </p:sp>
      <p:sp>
        <p:nvSpPr>
          <p:cNvPr id="3" name="Tarih Yer Tutucusu 2">
            <a:extLst>
              <a:ext uri="{FF2B5EF4-FFF2-40B4-BE49-F238E27FC236}">
                <a16:creationId xmlns:a16="http://schemas.microsoft.com/office/drawing/2014/main" id="{8F8787A3-6FE4-43A8-B38B-0F6A2EF11D64}"/>
              </a:ext>
            </a:extLst>
          </p:cNvPr>
          <p:cNvSpPr>
            <a:spLocks noGrp="1"/>
          </p:cNvSpPr>
          <p:nvPr>
            <p:ph type="dt" sz="half" idx="10"/>
          </p:nvPr>
        </p:nvSpPr>
        <p:spPr/>
        <p:txBody>
          <a:bodyPr rtlCol="0">
            <a:noAutofit/>
          </a:bodyPr>
          <a:lstStyle/>
          <a:p>
            <a:pPr rtl="0"/>
            <a:r>
              <a:rPr lang="tr-TR" noProof="0"/>
              <a:t>03/08/20XX</a:t>
            </a:r>
          </a:p>
        </p:txBody>
      </p:sp>
      <p:sp>
        <p:nvSpPr>
          <p:cNvPr id="4" name="Alt Bilgi Yer Tutucusu 3">
            <a:extLst>
              <a:ext uri="{FF2B5EF4-FFF2-40B4-BE49-F238E27FC236}">
                <a16:creationId xmlns:a16="http://schemas.microsoft.com/office/drawing/2014/main" id="{D1DE0A1E-0F1E-4FFE-B209-3D9679190548}"/>
              </a:ext>
            </a:extLst>
          </p:cNvPr>
          <p:cNvSpPr>
            <a:spLocks noGrp="1"/>
          </p:cNvSpPr>
          <p:nvPr>
            <p:ph type="ftr" sz="quarter" idx="11"/>
          </p:nvPr>
        </p:nvSpPr>
        <p:spPr/>
        <p:txBody>
          <a:bodyPr rtlCol="0">
            <a:noAutofit/>
          </a:bodyPr>
          <a:lstStyle/>
          <a:p>
            <a:pPr rtl="0"/>
            <a:r>
              <a:rPr lang="tr-TR" noProof="0"/>
              <a:t>SUNUM DESTESİ</a:t>
            </a:r>
          </a:p>
        </p:txBody>
      </p:sp>
      <p:sp>
        <p:nvSpPr>
          <p:cNvPr id="5" name="Slayt Numarası Yer Tutucusu 4">
            <a:extLst>
              <a:ext uri="{FF2B5EF4-FFF2-40B4-BE49-F238E27FC236}">
                <a16:creationId xmlns:a16="http://schemas.microsoft.com/office/drawing/2014/main" id="{A8999867-6933-40F9-BEA0-F30FA6975498}"/>
              </a:ext>
            </a:extLst>
          </p:cNvPr>
          <p:cNvSpPr>
            <a:spLocks noGrp="1"/>
          </p:cNvSpPr>
          <p:nvPr>
            <p:ph type="sldNum" sz="quarter" idx="12"/>
          </p:nvPr>
        </p:nvSpPr>
        <p:spPr/>
        <p:txBody>
          <a:bodyPr rtlCol="0">
            <a:noAutofit/>
          </a:bodyPr>
          <a:lstStyle/>
          <a:p>
            <a:pPr rtl="0"/>
            <a:fld id="{BF860B6F-2FE3-4DE6-9496-980E987E7466}" type="slidenum">
              <a:rPr lang="tr-TR" noProof="0" smtClean="0"/>
              <a:pPr/>
              <a:t>‹#›</a:t>
            </a:fld>
            <a:endParaRPr lang="tr-TR" noProof="0"/>
          </a:p>
        </p:txBody>
      </p:sp>
      <p:sp>
        <p:nvSpPr>
          <p:cNvPr id="16" name="Metin Yer Tutucusu 14">
            <a:extLst>
              <a:ext uri="{FF2B5EF4-FFF2-40B4-BE49-F238E27FC236}">
                <a16:creationId xmlns:a16="http://schemas.microsoft.com/office/drawing/2014/main" id="{00E72126-EBC8-4AA7-AA53-38A15FDEC6E3}"/>
              </a:ext>
            </a:extLst>
          </p:cNvPr>
          <p:cNvSpPr>
            <a:spLocks noGrp="1"/>
          </p:cNvSpPr>
          <p:nvPr>
            <p:ph type="body" sz="quarter" idx="17" hasCustomPrompt="1"/>
          </p:nvPr>
        </p:nvSpPr>
        <p:spPr>
          <a:xfrm>
            <a:off x="1712346"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tr-TR" noProof="0"/>
              <a:t>Metin eklemek için tıklayın</a:t>
            </a:r>
          </a:p>
        </p:txBody>
      </p:sp>
      <p:sp>
        <p:nvSpPr>
          <p:cNvPr id="17" name="Metin Yer Tutucusu 14">
            <a:extLst>
              <a:ext uri="{FF2B5EF4-FFF2-40B4-BE49-F238E27FC236}">
                <a16:creationId xmlns:a16="http://schemas.microsoft.com/office/drawing/2014/main" id="{C44CA5E4-4215-49A0-86F5-2C4847D87E61}"/>
              </a:ext>
            </a:extLst>
          </p:cNvPr>
          <p:cNvSpPr>
            <a:spLocks noGrp="1"/>
          </p:cNvSpPr>
          <p:nvPr>
            <p:ph type="body" sz="quarter" idx="18" hasCustomPrompt="1"/>
          </p:nvPr>
        </p:nvSpPr>
        <p:spPr>
          <a:xfrm>
            <a:off x="2501761"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tr-TR" noProof="0"/>
              <a:t>Metin eklemek için tıklayın</a:t>
            </a:r>
          </a:p>
        </p:txBody>
      </p:sp>
      <p:sp>
        <p:nvSpPr>
          <p:cNvPr id="18" name="Metin Yer Tutucusu 14">
            <a:extLst>
              <a:ext uri="{FF2B5EF4-FFF2-40B4-BE49-F238E27FC236}">
                <a16:creationId xmlns:a16="http://schemas.microsoft.com/office/drawing/2014/main" id="{735C1917-DDF3-4A5B-AEB9-E0FBD98EC516}"/>
              </a:ext>
            </a:extLst>
          </p:cNvPr>
          <p:cNvSpPr>
            <a:spLocks noGrp="1"/>
          </p:cNvSpPr>
          <p:nvPr>
            <p:ph type="body" sz="quarter" idx="19" hasCustomPrompt="1"/>
          </p:nvPr>
        </p:nvSpPr>
        <p:spPr>
          <a:xfrm>
            <a:off x="3291176"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tr-TR" noProof="0"/>
              <a:t>Metin eklemek için tıklayın</a:t>
            </a:r>
          </a:p>
        </p:txBody>
      </p:sp>
      <p:sp>
        <p:nvSpPr>
          <p:cNvPr id="19" name="Metin Yer Tutucusu 14">
            <a:extLst>
              <a:ext uri="{FF2B5EF4-FFF2-40B4-BE49-F238E27FC236}">
                <a16:creationId xmlns:a16="http://schemas.microsoft.com/office/drawing/2014/main" id="{D0FF36A3-BF35-4A36-ADAB-547CA8CAED9F}"/>
              </a:ext>
            </a:extLst>
          </p:cNvPr>
          <p:cNvSpPr>
            <a:spLocks noGrp="1"/>
          </p:cNvSpPr>
          <p:nvPr>
            <p:ph type="body" sz="quarter" idx="20" hasCustomPrompt="1"/>
          </p:nvPr>
        </p:nvSpPr>
        <p:spPr>
          <a:xfrm>
            <a:off x="4080591"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tr-TR" noProof="0"/>
              <a:t>Metin eklemek için tıklayın</a:t>
            </a:r>
          </a:p>
        </p:txBody>
      </p:sp>
      <p:sp>
        <p:nvSpPr>
          <p:cNvPr id="20" name="Metin Yer Tutucusu 14">
            <a:extLst>
              <a:ext uri="{FF2B5EF4-FFF2-40B4-BE49-F238E27FC236}">
                <a16:creationId xmlns:a16="http://schemas.microsoft.com/office/drawing/2014/main" id="{3BE85149-0E6D-4CDC-82B6-EF6894D9C904}"/>
              </a:ext>
            </a:extLst>
          </p:cNvPr>
          <p:cNvSpPr>
            <a:spLocks noGrp="1"/>
          </p:cNvSpPr>
          <p:nvPr>
            <p:ph type="body" sz="quarter" idx="21" hasCustomPrompt="1"/>
          </p:nvPr>
        </p:nvSpPr>
        <p:spPr>
          <a:xfrm>
            <a:off x="4810807" y="3170170"/>
            <a:ext cx="61531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tr-TR" noProof="0"/>
              <a:t>Metin eklemek için tıklayın</a:t>
            </a:r>
          </a:p>
        </p:txBody>
      </p:sp>
      <p:sp>
        <p:nvSpPr>
          <p:cNvPr id="21" name="Metin Yer Tutucusu 14">
            <a:extLst>
              <a:ext uri="{FF2B5EF4-FFF2-40B4-BE49-F238E27FC236}">
                <a16:creationId xmlns:a16="http://schemas.microsoft.com/office/drawing/2014/main" id="{66E8B6B5-41D1-4EC9-84EF-1989A504B7D6}"/>
              </a:ext>
            </a:extLst>
          </p:cNvPr>
          <p:cNvSpPr>
            <a:spLocks noGrp="1"/>
          </p:cNvSpPr>
          <p:nvPr>
            <p:ph type="body" sz="quarter" idx="22" hasCustomPrompt="1"/>
          </p:nvPr>
        </p:nvSpPr>
        <p:spPr>
          <a:xfrm>
            <a:off x="5659421"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tr-TR" noProof="0"/>
              <a:t>Metin eklemek için tıklayın</a:t>
            </a:r>
          </a:p>
        </p:txBody>
      </p:sp>
      <p:sp>
        <p:nvSpPr>
          <p:cNvPr id="22" name="Metin Yer Tutucusu 14">
            <a:extLst>
              <a:ext uri="{FF2B5EF4-FFF2-40B4-BE49-F238E27FC236}">
                <a16:creationId xmlns:a16="http://schemas.microsoft.com/office/drawing/2014/main" id="{0F13F401-A13F-4EF3-88FC-D517D7F7BA55}"/>
              </a:ext>
            </a:extLst>
          </p:cNvPr>
          <p:cNvSpPr>
            <a:spLocks noGrp="1"/>
          </p:cNvSpPr>
          <p:nvPr>
            <p:ph type="body" sz="quarter" idx="23" hasCustomPrompt="1"/>
          </p:nvPr>
        </p:nvSpPr>
        <p:spPr>
          <a:xfrm>
            <a:off x="6448836"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tr-TR" noProof="0"/>
              <a:t>Metin eklemek için tıklayın</a:t>
            </a:r>
          </a:p>
        </p:txBody>
      </p:sp>
      <p:sp>
        <p:nvSpPr>
          <p:cNvPr id="23" name="Metin Yer Tutucusu 14">
            <a:extLst>
              <a:ext uri="{FF2B5EF4-FFF2-40B4-BE49-F238E27FC236}">
                <a16:creationId xmlns:a16="http://schemas.microsoft.com/office/drawing/2014/main" id="{94639D5D-D529-4EF5-9EF8-8C9B3715A28E}"/>
              </a:ext>
            </a:extLst>
          </p:cNvPr>
          <p:cNvSpPr>
            <a:spLocks noGrp="1"/>
          </p:cNvSpPr>
          <p:nvPr>
            <p:ph type="body" sz="quarter" idx="24" hasCustomPrompt="1"/>
          </p:nvPr>
        </p:nvSpPr>
        <p:spPr>
          <a:xfrm>
            <a:off x="7238251"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tr-TR" noProof="0"/>
              <a:t>Metin eklemek için tıklayın</a:t>
            </a:r>
          </a:p>
        </p:txBody>
      </p:sp>
      <p:sp>
        <p:nvSpPr>
          <p:cNvPr id="24" name="Metin Yer Tutucusu 14">
            <a:extLst>
              <a:ext uri="{FF2B5EF4-FFF2-40B4-BE49-F238E27FC236}">
                <a16:creationId xmlns:a16="http://schemas.microsoft.com/office/drawing/2014/main" id="{45E22B01-C64B-4A03-9118-68BCAECC32FA}"/>
              </a:ext>
            </a:extLst>
          </p:cNvPr>
          <p:cNvSpPr>
            <a:spLocks noGrp="1"/>
          </p:cNvSpPr>
          <p:nvPr>
            <p:ph type="body" sz="quarter" idx="25" hasCustomPrompt="1"/>
          </p:nvPr>
        </p:nvSpPr>
        <p:spPr>
          <a:xfrm>
            <a:off x="8027666"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tr-TR" noProof="0"/>
              <a:t>Metin eklemek için tıklayın</a:t>
            </a:r>
          </a:p>
        </p:txBody>
      </p:sp>
      <p:sp>
        <p:nvSpPr>
          <p:cNvPr id="25" name="Metin Yer Tutucusu 14">
            <a:extLst>
              <a:ext uri="{FF2B5EF4-FFF2-40B4-BE49-F238E27FC236}">
                <a16:creationId xmlns:a16="http://schemas.microsoft.com/office/drawing/2014/main" id="{04BA50FF-5CC3-4F90-9AA6-5942DF634BAB}"/>
              </a:ext>
            </a:extLst>
          </p:cNvPr>
          <p:cNvSpPr>
            <a:spLocks noGrp="1"/>
          </p:cNvSpPr>
          <p:nvPr>
            <p:ph type="body" sz="quarter" idx="26" hasCustomPrompt="1"/>
          </p:nvPr>
        </p:nvSpPr>
        <p:spPr>
          <a:xfrm>
            <a:off x="8817081"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tr-TR" noProof="0"/>
              <a:t>Metin eklemek için tıklayın</a:t>
            </a:r>
          </a:p>
        </p:txBody>
      </p:sp>
      <p:sp>
        <p:nvSpPr>
          <p:cNvPr id="26" name="Metin Yer Tutucusu 14">
            <a:extLst>
              <a:ext uri="{FF2B5EF4-FFF2-40B4-BE49-F238E27FC236}">
                <a16:creationId xmlns:a16="http://schemas.microsoft.com/office/drawing/2014/main" id="{5B3EEE7C-67C5-49ED-A602-F8E162B21AA6}"/>
              </a:ext>
            </a:extLst>
          </p:cNvPr>
          <p:cNvSpPr>
            <a:spLocks noGrp="1"/>
          </p:cNvSpPr>
          <p:nvPr>
            <p:ph type="body" sz="quarter" idx="27" hasCustomPrompt="1"/>
          </p:nvPr>
        </p:nvSpPr>
        <p:spPr>
          <a:xfrm>
            <a:off x="9606496"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tr-TR" noProof="0"/>
              <a:t>Metin eklemek için tıklayın</a:t>
            </a:r>
          </a:p>
        </p:txBody>
      </p:sp>
      <p:sp>
        <p:nvSpPr>
          <p:cNvPr id="27" name="Metin Yer Tutucusu 14">
            <a:extLst>
              <a:ext uri="{FF2B5EF4-FFF2-40B4-BE49-F238E27FC236}">
                <a16:creationId xmlns:a16="http://schemas.microsoft.com/office/drawing/2014/main" id="{EE91B34F-5506-49A1-8594-9259C64066FA}"/>
              </a:ext>
            </a:extLst>
          </p:cNvPr>
          <p:cNvSpPr>
            <a:spLocks noGrp="1"/>
          </p:cNvSpPr>
          <p:nvPr>
            <p:ph type="body" sz="quarter" idx="28" hasCustomPrompt="1"/>
          </p:nvPr>
        </p:nvSpPr>
        <p:spPr>
          <a:xfrm>
            <a:off x="10395907" y="3170170"/>
            <a:ext cx="495300" cy="652276"/>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tr-TR" noProof="0"/>
              <a:t>Metin eklemek için tıklayın</a:t>
            </a:r>
          </a:p>
        </p:txBody>
      </p:sp>
      <p:sp>
        <p:nvSpPr>
          <p:cNvPr id="28" name="Metin Yer Tutucusu 14">
            <a:extLst>
              <a:ext uri="{FF2B5EF4-FFF2-40B4-BE49-F238E27FC236}">
                <a16:creationId xmlns:a16="http://schemas.microsoft.com/office/drawing/2014/main" id="{6A7D7592-A438-4BE7-82A5-188EF3B7021B}"/>
              </a:ext>
            </a:extLst>
          </p:cNvPr>
          <p:cNvSpPr>
            <a:spLocks noGrp="1"/>
          </p:cNvSpPr>
          <p:nvPr>
            <p:ph type="body" sz="quarter" idx="29" hasCustomPrompt="1"/>
          </p:nvPr>
        </p:nvSpPr>
        <p:spPr>
          <a:xfrm>
            <a:off x="1712346"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tr-TR" noProof="0"/>
              <a:t>Metin eklemek için tıklayın</a:t>
            </a:r>
          </a:p>
        </p:txBody>
      </p:sp>
      <p:sp>
        <p:nvSpPr>
          <p:cNvPr id="29" name="Metin Yer Tutucusu 14">
            <a:extLst>
              <a:ext uri="{FF2B5EF4-FFF2-40B4-BE49-F238E27FC236}">
                <a16:creationId xmlns:a16="http://schemas.microsoft.com/office/drawing/2014/main" id="{70F1DE9A-9607-4D77-B1CA-EA7A15A4CACA}"/>
              </a:ext>
            </a:extLst>
          </p:cNvPr>
          <p:cNvSpPr>
            <a:spLocks noGrp="1"/>
          </p:cNvSpPr>
          <p:nvPr>
            <p:ph type="body" sz="quarter" idx="30" hasCustomPrompt="1"/>
          </p:nvPr>
        </p:nvSpPr>
        <p:spPr>
          <a:xfrm>
            <a:off x="2501761"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tr-TR" noProof="0"/>
              <a:t>Metin eklemek için tıklayın</a:t>
            </a:r>
          </a:p>
        </p:txBody>
      </p:sp>
      <p:sp>
        <p:nvSpPr>
          <p:cNvPr id="30" name="Metin Yer Tutucusu 14">
            <a:extLst>
              <a:ext uri="{FF2B5EF4-FFF2-40B4-BE49-F238E27FC236}">
                <a16:creationId xmlns:a16="http://schemas.microsoft.com/office/drawing/2014/main" id="{FE726AB2-7D79-4CF4-ACA3-327A065CAA16}"/>
              </a:ext>
            </a:extLst>
          </p:cNvPr>
          <p:cNvSpPr>
            <a:spLocks noGrp="1"/>
          </p:cNvSpPr>
          <p:nvPr>
            <p:ph type="body" sz="quarter" idx="31" hasCustomPrompt="1"/>
          </p:nvPr>
        </p:nvSpPr>
        <p:spPr>
          <a:xfrm>
            <a:off x="3291176"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tr-TR" noProof="0"/>
              <a:t>Metin eklemek için tıklayın</a:t>
            </a:r>
          </a:p>
        </p:txBody>
      </p:sp>
      <p:sp>
        <p:nvSpPr>
          <p:cNvPr id="31" name="Metin Yer Tutucusu 14">
            <a:extLst>
              <a:ext uri="{FF2B5EF4-FFF2-40B4-BE49-F238E27FC236}">
                <a16:creationId xmlns:a16="http://schemas.microsoft.com/office/drawing/2014/main" id="{07991841-3C5D-4E23-ACEF-AC0C7BA2866F}"/>
              </a:ext>
            </a:extLst>
          </p:cNvPr>
          <p:cNvSpPr>
            <a:spLocks noGrp="1"/>
          </p:cNvSpPr>
          <p:nvPr>
            <p:ph type="body" sz="quarter" idx="32" hasCustomPrompt="1"/>
          </p:nvPr>
        </p:nvSpPr>
        <p:spPr>
          <a:xfrm>
            <a:off x="4080591"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tr-TR" noProof="0"/>
              <a:t>Metin eklemek için tıklayın</a:t>
            </a:r>
          </a:p>
        </p:txBody>
      </p:sp>
      <p:sp>
        <p:nvSpPr>
          <p:cNvPr id="32" name="Metin Yer Tutucusu 14">
            <a:extLst>
              <a:ext uri="{FF2B5EF4-FFF2-40B4-BE49-F238E27FC236}">
                <a16:creationId xmlns:a16="http://schemas.microsoft.com/office/drawing/2014/main" id="{E827F407-DC92-4E39-85F3-56B3405B23A9}"/>
              </a:ext>
            </a:extLst>
          </p:cNvPr>
          <p:cNvSpPr>
            <a:spLocks noGrp="1"/>
          </p:cNvSpPr>
          <p:nvPr>
            <p:ph type="body" sz="quarter" idx="33" hasCustomPrompt="1"/>
          </p:nvPr>
        </p:nvSpPr>
        <p:spPr>
          <a:xfrm>
            <a:off x="4810807" y="4871997"/>
            <a:ext cx="61531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tr-TR" noProof="0"/>
              <a:t>Metin eklemek için tıklayın</a:t>
            </a:r>
          </a:p>
        </p:txBody>
      </p:sp>
      <p:sp>
        <p:nvSpPr>
          <p:cNvPr id="33" name="Metin Yer Tutucusu 14">
            <a:extLst>
              <a:ext uri="{FF2B5EF4-FFF2-40B4-BE49-F238E27FC236}">
                <a16:creationId xmlns:a16="http://schemas.microsoft.com/office/drawing/2014/main" id="{ADBEC4B1-A92B-4923-B3C2-44570B971C86}"/>
              </a:ext>
            </a:extLst>
          </p:cNvPr>
          <p:cNvSpPr>
            <a:spLocks noGrp="1"/>
          </p:cNvSpPr>
          <p:nvPr>
            <p:ph type="body" sz="quarter" idx="34" hasCustomPrompt="1"/>
          </p:nvPr>
        </p:nvSpPr>
        <p:spPr>
          <a:xfrm>
            <a:off x="5659421"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tr-TR" noProof="0"/>
              <a:t>Metin eklemek için tıklayın</a:t>
            </a:r>
          </a:p>
        </p:txBody>
      </p:sp>
      <p:sp>
        <p:nvSpPr>
          <p:cNvPr id="34" name="Metin Yer Tutucusu 14">
            <a:extLst>
              <a:ext uri="{FF2B5EF4-FFF2-40B4-BE49-F238E27FC236}">
                <a16:creationId xmlns:a16="http://schemas.microsoft.com/office/drawing/2014/main" id="{32CD6E05-4E76-4ADF-9FC8-4321B2B9600C}"/>
              </a:ext>
            </a:extLst>
          </p:cNvPr>
          <p:cNvSpPr>
            <a:spLocks noGrp="1"/>
          </p:cNvSpPr>
          <p:nvPr>
            <p:ph type="body" sz="quarter" idx="35" hasCustomPrompt="1"/>
          </p:nvPr>
        </p:nvSpPr>
        <p:spPr>
          <a:xfrm>
            <a:off x="6448836"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tr-TR" noProof="0"/>
              <a:t>Metin eklemek için tıklayın</a:t>
            </a:r>
          </a:p>
        </p:txBody>
      </p:sp>
      <p:sp>
        <p:nvSpPr>
          <p:cNvPr id="35" name="Metin Yer Tutucusu 14">
            <a:extLst>
              <a:ext uri="{FF2B5EF4-FFF2-40B4-BE49-F238E27FC236}">
                <a16:creationId xmlns:a16="http://schemas.microsoft.com/office/drawing/2014/main" id="{3D40BE94-38F8-48B0-9A42-DA1A41975046}"/>
              </a:ext>
            </a:extLst>
          </p:cNvPr>
          <p:cNvSpPr>
            <a:spLocks noGrp="1"/>
          </p:cNvSpPr>
          <p:nvPr>
            <p:ph type="body" sz="quarter" idx="36" hasCustomPrompt="1"/>
          </p:nvPr>
        </p:nvSpPr>
        <p:spPr>
          <a:xfrm>
            <a:off x="7238251"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tr-TR" noProof="0"/>
              <a:t>Metin eklemek için tıklayın</a:t>
            </a:r>
          </a:p>
        </p:txBody>
      </p:sp>
      <p:sp>
        <p:nvSpPr>
          <p:cNvPr id="36" name="Metin Yer Tutucusu 14">
            <a:extLst>
              <a:ext uri="{FF2B5EF4-FFF2-40B4-BE49-F238E27FC236}">
                <a16:creationId xmlns:a16="http://schemas.microsoft.com/office/drawing/2014/main" id="{CCFECD0B-5901-4EBC-92AA-3DE8CD1132DF}"/>
              </a:ext>
            </a:extLst>
          </p:cNvPr>
          <p:cNvSpPr>
            <a:spLocks noGrp="1"/>
          </p:cNvSpPr>
          <p:nvPr>
            <p:ph type="body" sz="quarter" idx="37" hasCustomPrompt="1"/>
          </p:nvPr>
        </p:nvSpPr>
        <p:spPr>
          <a:xfrm>
            <a:off x="8027666"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tr-TR" noProof="0"/>
              <a:t>Metin eklemek için tıklayın</a:t>
            </a:r>
          </a:p>
        </p:txBody>
      </p:sp>
      <p:sp>
        <p:nvSpPr>
          <p:cNvPr id="37" name="Metin Yer Tutucusu 14">
            <a:extLst>
              <a:ext uri="{FF2B5EF4-FFF2-40B4-BE49-F238E27FC236}">
                <a16:creationId xmlns:a16="http://schemas.microsoft.com/office/drawing/2014/main" id="{B173BBB1-992E-4C62-B6EF-38E5859DA795}"/>
              </a:ext>
            </a:extLst>
          </p:cNvPr>
          <p:cNvSpPr>
            <a:spLocks noGrp="1"/>
          </p:cNvSpPr>
          <p:nvPr>
            <p:ph type="body" sz="quarter" idx="38" hasCustomPrompt="1"/>
          </p:nvPr>
        </p:nvSpPr>
        <p:spPr>
          <a:xfrm>
            <a:off x="8817081"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tr-TR" noProof="0"/>
              <a:t>Metin eklemek için tıklayın</a:t>
            </a:r>
          </a:p>
        </p:txBody>
      </p:sp>
      <p:sp>
        <p:nvSpPr>
          <p:cNvPr id="38" name="Metin Yer Tutucusu 14">
            <a:extLst>
              <a:ext uri="{FF2B5EF4-FFF2-40B4-BE49-F238E27FC236}">
                <a16:creationId xmlns:a16="http://schemas.microsoft.com/office/drawing/2014/main" id="{83639117-6091-4743-897D-3E5F4468CCAE}"/>
              </a:ext>
            </a:extLst>
          </p:cNvPr>
          <p:cNvSpPr>
            <a:spLocks noGrp="1"/>
          </p:cNvSpPr>
          <p:nvPr>
            <p:ph type="body" sz="quarter" idx="39" hasCustomPrompt="1"/>
          </p:nvPr>
        </p:nvSpPr>
        <p:spPr>
          <a:xfrm>
            <a:off x="9606496"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tr-TR" noProof="0"/>
              <a:t>Metin eklemek için tıklayın</a:t>
            </a:r>
          </a:p>
        </p:txBody>
      </p:sp>
      <p:sp>
        <p:nvSpPr>
          <p:cNvPr id="39" name="Metin Yer Tutucusu 14">
            <a:extLst>
              <a:ext uri="{FF2B5EF4-FFF2-40B4-BE49-F238E27FC236}">
                <a16:creationId xmlns:a16="http://schemas.microsoft.com/office/drawing/2014/main" id="{B7A64542-4E5B-4701-845E-5101F87E1102}"/>
              </a:ext>
            </a:extLst>
          </p:cNvPr>
          <p:cNvSpPr>
            <a:spLocks noGrp="1"/>
          </p:cNvSpPr>
          <p:nvPr>
            <p:ph type="body" sz="quarter" idx="40" hasCustomPrompt="1"/>
          </p:nvPr>
        </p:nvSpPr>
        <p:spPr>
          <a:xfrm>
            <a:off x="10395907" y="4871997"/>
            <a:ext cx="495300" cy="652272"/>
          </a:xfrm>
          <a:prstGeom prst="rect">
            <a:avLst/>
          </a:prstGeom>
        </p:spPr>
        <p:txBody>
          <a:bodyPr rtlCol="0">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rtl="0"/>
            <a:r>
              <a:rPr lang="tr-TR" noProof="0"/>
              <a:t>Metin eklemek için tıklayın</a:t>
            </a:r>
          </a:p>
        </p:txBody>
      </p:sp>
      <p:sp>
        <p:nvSpPr>
          <p:cNvPr id="52" name="Metin Yer Tutucusu 14">
            <a:extLst>
              <a:ext uri="{FF2B5EF4-FFF2-40B4-BE49-F238E27FC236}">
                <a16:creationId xmlns:a16="http://schemas.microsoft.com/office/drawing/2014/main" id="{0F74B4EA-4966-4ABC-8DFD-01157881B81B}"/>
              </a:ext>
            </a:extLst>
          </p:cNvPr>
          <p:cNvSpPr>
            <a:spLocks noGrp="1"/>
          </p:cNvSpPr>
          <p:nvPr>
            <p:ph type="body" sz="quarter" idx="41" hasCustomPrompt="1"/>
          </p:nvPr>
        </p:nvSpPr>
        <p:spPr>
          <a:xfrm>
            <a:off x="696804" y="2720679"/>
            <a:ext cx="1021001" cy="501726"/>
          </a:xfrm>
          <a:prstGeom prst="rect">
            <a:avLst/>
          </a:prstGeom>
        </p:spPr>
        <p:txBody>
          <a:bodyPr rtlCol="0" anchor="ctr">
            <a:noAutofit/>
          </a:bodyPr>
          <a:lstStyle>
            <a:lvl1pPr marL="0" indent="0" algn="ctr">
              <a:buNone/>
              <a:defRPr sz="2000" b="1" cap="none" spc="100" baseline="0">
                <a:solidFill>
                  <a:schemeClr val="accent5">
                    <a:lumMod val="50000"/>
                  </a:schemeClr>
                </a:solidFill>
                <a:latin typeface="Calibri" panose="020F0502020204030204" pitchFamily="34" charset="0"/>
              </a:defRPr>
            </a:lvl1pPr>
          </a:lstStyle>
          <a:p>
            <a:pPr lvl="0" rtl="0"/>
            <a:r>
              <a:rPr lang="tr-TR" noProof="0" dirty="0"/>
              <a:t>Yıl ekleyin</a:t>
            </a:r>
          </a:p>
        </p:txBody>
      </p:sp>
      <p:sp>
        <p:nvSpPr>
          <p:cNvPr id="53" name="Metin Yer Tutucusu 14">
            <a:extLst>
              <a:ext uri="{FF2B5EF4-FFF2-40B4-BE49-F238E27FC236}">
                <a16:creationId xmlns:a16="http://schemas.microsoft.com/office/drawing/2014/main" id="{D7536456-E749-466F-8EFA-F33D82812277}"/>
              </a:ext>
            </a:extLst>
          </p:cNvPr>
          <p:cNvSpPr>
            <a:spLocks noGrp="1"/>
          </p:cNvSpPr>
          <p:nvPr>
            <p:ph type="body" sz="quarter" idx="42" hasCustomPrompt="1"/>
          </p:nvPr>
        </p:nvSpPr>
        <p:spPr>
          <a:xfrm>
            <a:off x="696804" y="4418755"/>
            <a:ext cx="1021001" cy="501726"/>
          </a:xfrm>
          <a:prstGeom prst="rect">
            <a:avLst/>
          </a:prstGeom>
        </p:spPr>
        <p:txBody>
          <a:bodyPr rtlCol="0" anchor="ctr">
            <a:noAutofit/>
          </a:bodyPr>
          <a:lstStyle>
            <a:lvl1pPr marL="0" indent="0" algn="ctr">
              <a:buNone/>
              <a:defRPr sz="2000" b="1" cap="none" spc="100" baseline="0">
                <a:solidFill>
                  <a:schemeClr val="accent5">
                    <a:lumMod val="50000"/>
                  </a:schemeClr>
                </a:solidFill>
                <a:latin typeface="Calibri" panose="020F0502020204030204" pitchFamily="34" charset="0"/>
              </a:defRPr>
            </a:lvl1pPr>
          </a:lstStyle>
          <a:p>
            <a:pPr lvl="0" rtl="0"/>
            <a:r>
              <a:rPr lang="tr-TR" noProof="0"/>
              <a:t>Yıl ekleyin</a:t>
            </a:r>
          </a:p>
        </p:txBody>
      </p:sp>
      <p:sp>
        <p:nvSpPr>
          <p:cNvPr id="54" name="Metin Yer Tutucusu 14">
            <a:extLst>
              <a:ext uri="{FF2B5EF4-FFF2-40B4-BE49-F238E27FC236}">
                <a16:creationId xmlns:a16="http://schemas.microsoft.com/office/drawing/2014/main" id="{A6C85040-3D7A-4FD1-B96E-3ED738367662}"/>
              </a:ext>
            </a:extLst>
          </p:cNvPr>
          <p:cNvSpPr>
            <a:spLocks noGrp="1"/>
          </p:cNvSpPr>
          <p:nvPr>
            <p:ph type="body" sz="quarter" idx="43" hasCustomPrompt="1"/>
          </p:nvPr>
        </p:nvSpPr>
        <p:spPr>
          <a:xfrm>
            <a:off x="2029367" y="2120620"/>
            <a:ext cx="1440088" cy="549528"/>
          </a:xfrm>
          <a:prstGeom prst="rect">
            <a:avLst/>
          </a:prstGeom>
        </p:spPr>
        <p:txBody>
          <a:bodyPr rtlCol="0"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rtl="0"/>
            <a:r>
              <a:rPr lang="tr-TR" noProof="0" dirty="0"/>
              <a:t>Metin eklemek için tıklayın</a:t>
            </a:r>
          </a:p>
        </p:txBody>
      </p:sp>
      <p:sp>
        <p:nvSpPr>
          <p:cNvPr id="55" name="Metin Yer Tutucusu 14">
            <a:extLst>
              <a:ext uri="{FF2B5EF4-FFF2-40B4-BE49-F238E27FC236}">
                <a16:creationId xmlns:a16="http://schemas.microsoft.com/office/drawing/2014/main" id="{966941C8-0858-4060-8F85-A63D40D05872}"/>
              </a:ext>
            </a:extLst>
          </p:cNvPr>
          <p:cNvSpPr>
            <a:spLocks noGrp="1"/>
          </p:cNvSpPr>
          <p:nvPr>
            <p:ph type="body" sz="quarter" idx="44" hasCustomPrompt="1"/>
          </p:nvPr>
        </p:nvSpPr>
        <p:spPr>
          <a:xfrm>
            <a:off x="4397612" y="2120620"/>
            <a:ext cx="1440088" cy="549528"/>
          </a:xfrm>
          <a:prstGeom prst="rect">
            <a:avLst/>
          </a:prstGeom>
        </p:spPr>
        <p:txBody>
          <a:bodyPr rtlCol="0"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rtl="0"/>
            <a:r>
              <a:rPr lang="tr-TR" noProof="0" dirty="0"/>
              <a:t>Metin eklemek için tıklayın</a:t>
            </a:r>
          </a:p>
        </p:txBody>
      </p:sp>
      <p:sp>
        <p:nvSpPr>
          <p:cNvPr id="56" name="Metin Yer Tutucusu 14">
            <a:extLst>
              <a:ext uri="{FF2B5EF4-FFF2-40B4-BE49-F238E27FC236}">
                <a16:creationId xmlns:a16="http://schemas.microsoft.com/office/drawing/2014/main" id="{B66D6339-390D-45A7-BBF7-ADB8D6A0168F}"/>
              </a:ext>
            </a:extLst>
          </p:cNvPr>
          <p:cNvSpPr>
            <a:spLocks noGrp="1"/>
          </p:cNvSpPr>
          <p:nvPr>
            <p:ph type="body" sz="quarter" idx="45" hasCustomPrompt="1"/>
          </p:nvPr>
        </p:nvSpPr>
        <p:spPr>
          <a:xfrm>
            <a:off x="8344687" y="2120620"/>
            <a:ext cx="1440088" cy="549528"/>
          </a:xfrm>
          <a:prstGeom prst="rect">
            <a:avLst/>
          </a:prstGeom>
        </p:spPr>
        <p:txBody>
          <a:bodyPr rtlCol="0"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rtl="0"/>
            <a:r>
              <a:rPr lang="tr-TR" noProof="0" dirty="0"/>
              <a:t>Metin eklemek için tıklayın</a:t>
            </a:r>
          </a:p>
        </p:txBody>
      </p:sp>
      <p:sp>
        <p:nvSpPr>
          <p:cNvPr id="57" name="Metin Yer Tutucusu 14">
            <a:extLst>
              <a:ext uri="{FF2B5EF4-FFF2-40B4-BE49-F238E27FC236}">
                <a16:creationId xmlns:a16="http://schemas.microsoft.com/office/drawing/2014/main" id="{89C25EC2-6755-441D-BD59-204C60EFD6AE}"/>
              </a:ext>
            </a:extLst>
          </p:cNvPr>
          <p:cNvSpPr>
            <a:spLocks noGrp="1"/>
          </p:cNvSpPr>
          <p:nvPr>
            <p:ph type="body" sz="quarter" idx="46" hasCustomPrompt="1"/>
          </p:nvPr>
        </p:nvSpPr>
        <p:spPr>
          <a:xfrm>
            <a:off x="2029367" y="3854752"/>
            <a:ext cx="1440088" cy="557165"/>
          </a:xfrm>
          <a:prstGeom prst="rect">
            <a:avLst/>
          </a:prstGeom>
        </p:spPr>
        <p:txBody>
          <a:bodyPr rtlCol="0"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rtl="0"/>
            <a:r>
              <a:rPr lang="tr-TR" noProof="0"/>
              <a:t>Metin eklemek için tıklayın</a:t>
            </a:r>
          </a:p>
        </p:txBody>
      </p:sp>
      <p:sp>
        <p:nvSpPr>
          <p:cNvPr id="58" name="Metin Yer Tutucusu 14">
            <a:extLst>
              <a:ext uri="{FF2B5EF4-FFF2-40B4-BE49-F238E27FC236}">
                <a16:creationId xmlns:a16="http://schemas.microsoft.com/office/drawing/2014/main" id="{5AA552AB-DFEE-4CE4-9596-F63F557FD478}"/>
              </a:ext>
            </a:extLst>
          </p:cNvPr>
          <p:cNvSpPr>
            <a:spLocks noGrp="1"/>
          </p:cNvSpPr>
          <p:nvPr>
            <p:ph type="body" sz="quarter" idx="47" hasCustomPrompt="1"/>
          </p:nvPr>
        </p:nvSpPr>
        <p:spPr>
          <a:xfrm>
            <a:off x="5976442" y="3854752"/>
            <a:ext cx="1440088" cy="557165"/>
          </a:xfrm>
          <a:prstGeom prst="rect">
            <a:avLst/>
          </a:prstGeom>
        </p:spPr>
        <p:txBody>
          <a:bodyPr rtlCol="0" anchor="ctr">
            <a:noAutofit/>
          </a:bodyPr>
          <a:lstStyle>
            <a:lvl1pPr marL="0" indent="0" algn="ctr">
              <a:lnSpc>
                <a:spcPct val="100000"/>
              </a:lnSpc>
              <a:spcBef>
                <a:spcPts val="0"/>
              </a:spcBef>
              <a:buNone/>
              <a:defRPr sz="1400" b="1" cap="none" spc="100" baseline="0">
                <a:solidFill>
                  <a:schemeClr val="accent4"/>
                </a:solidFill>
                <a:latin typeface="+mn-lt"/>
              </a:defRPr>
            </a:lvl1pPr>
          </a:lstStyle>
          <a:p>
            <a:pPr lvl="0" rtl="0"/>
            <a:r>
              <a:rPr lang="tr-TR" noProof="0" dirty="0"/>
              <a:t>Metin eklemek için tıklayın</a:t>
            </a:r>
          </a:p>
        </p:txBody>
      </p:sp>
      <p:sp>
        <p:nvSpPr>
          <p:cNvPr id="59" name="Metin Yer Tutucusu 14">
            <a:extLst>
              <a:ext uri="{FF2B5EF4-FFF2-40B4-BE49-F238E27FC236}">
                <a16:creationId xmlns:a16="http://schemas.microsoft.com/office/drawing/2014/main" id="{8AA79F31-661A-42DB-97E9-B3633BF6622E}"/>
              </a:ext>
            </a:extLst>
          </p:cNvPr>
          <p:cNvSpPr>
            <a:spLocks noGrp="1"/>
          </p:cNvSpPr>
          <p:nvPr>
            <p:ph type="body" sz="quarter" idx="48" hasCustomPrompt="1"/>
          </p:nvPr>
        </p:nvSpPr>
        <p:spPr>
          <a:xfrm>
            <a:off x="9923517" y="3854752"/>
            <a:ext cx="1440088" cy="557165"/>
          </a:xfrm>
          <a:prstGeom prst="rect">
            <a:avLst/>
          </a:prstGeom>
        </p:spPr>
        <p:txBody>
          <a:bodyPr rtlCol="0"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rtl="0"/>
            <a:r>
              <a:rPr lang="tr-TR" noProof="0" dirty="0"/>
              <a:t>Metin eklemek için tıklayın</a:t>
            </a:r>
          </a:p>
        </p:txBody>
      </p:sp>
      <p:sp>
        <p:nvSpPr>
          <p:cNvPr id="2" name="Başlık 1">
            <a:extLst>
              <a:ext uri="{FF2B5EF4-FFF2-40B4-BE49-F238E27FC236}">
                <a16:creationId xmlns:a16="http://schemas.microsoft.com/office/drawing/2014/main" id="{5171E1E5-ACAD-4ED5-AAF2-539AF0733FC8}"/>
              </a:ext>
            </a:extLst>
          </p:cNvPr>
          <p:cNvSpPr>
            <a:spLocks noGrp="1"/>
          </p:cNvSpPr>
          <p:nvPr>
            <p:ph type="title" hasCustomPrompt="1"/>
          </p:nvPr>
        </p:nvSpPr>
        <p:spPr>
          <a:xfrm>
            <a:off x="838200" y="671808"/>
            <a:ext cx="10515600" cy="661924"/>
          </a:xfrm>
        </p:spPr>
        <p:txBody>
          <a:bodyPr rtlCol="0"/>
          <a:lstStyle>
            <a:lvl1pPr>
              <a:defRPr/>
            </a:lvl1pPr>
          </a:lstStyle>
          <a:p>
            <a:pPr rtl="0"/>
            <a:r>
              <a:rPr lang="tr-TR" noProof="0"/>
              <a:t>Başlık eklemek için tıklayın</a:t>
            </a:r>
          </a:p>
        </p:txBody>
      </p:sp>
    </p:spTree>
    <p:extLst>
      <p:ext uri="{BB962C8B-B14F-4D97-AF65-F5344CB8AC3E}">
        <p14:creationId xmlns:p14="http://schemas.microsoft.com/office/powerpoint/2010/main" val="1808358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sal Öğeler">
    <p:spTree>
      <p:nvGrpSpPr>
        <p:cNvPr id="1" name=""/>
        <p:cNvGrpSpPr/>
        <p:nvPr/>
      </p:nvGrpSpPr>
      <p:grpSpPr>
        <a:xfrm>
          <a:off x="0" y="0"/>
          <a:ext cx="0" cy="0"/>
          <a:chOff x="0" y="0"/>
          <a:chExt cx="0" cy="0"/>
        </a:xfrm>
      </p:grpSpPr>
      <p:sp>
        <p:nvSpPr>
          <p:cNvPr id="3" name="Tarih Yer Tutucusu 2">
            <a:extLst>
              <a:ext uri="{FF2B5EF4-FFF2-40B4-BE49-F238E27FC236}">
                <a16:creationId xmlns:a16="http://schemas.microsoft.com/office/drawing/2014/main" id="{91DFB87B-D4AD-42B4-8993-D5BD0311CFF4}"/>
              </a:ext>
            </a:extLst>
          </p:cNvPr>
          <p:cNvSpPr>
            <a:spLocks noGrp="1"/>
          </p:cNvSpPr>
          <p:nvPr>
            <p:ph type="dt" sz="half" idx="10"/>
          </p:nvPr>
        </p:nvSpPr>
        <p:spPr/>
        <p:txBody>
          <a:bodyPr rtlCol="0">
            <a:noAutofit/>
          </a:bodyPr>
          <a:lstStyle>
            <a:lvl1pPr>
              <a:defRPr>
                <a:solidFill>
                  <a:schemeClr val="bg2">
                    <a:lumMod val="50000"/>
                  </a:schemeClr>
                </a:solidFill>
              </a:defRPr>
            </a:lvl1pPr>
          </a:lstStyle>
          <a:p>
            <a:pPr rtl="0"/>
            <a:r>
              <a:rPr lang="tr-TR" noProof="0"/>
              <a:t>03/08/20XX</a:t>
            </a:r>
          </a:p>
        </p:txBody>
      </p:sp>
      <p:sp>
        <p:nvSpPr>
          <p:cNvPr id="4" name="Alt Bilgi Yer Tutucusu 3">
            <a:extLst>
              <a:ext uri="{FF2B5EF4-FFF2-40B4-BE49-F238E27FC236}">
                <a16:creationId xmlns:a16="http://schemas.microsoft.com/office/drawing/2014/main" id="{DEBDA0E7-08C2-442E-A8B3-F1218B69F28B}"/>
              </a:ext>
            </a:extLst>
          </p:cNvPr>
          <p:cNvSpPr>
            <a:spLocks noGrp="1"/>
          </p:cNvSpPr>
          <p:nvPr>
            <p:ph type="ftr" sz="quarter" idx="11"/>
          </p:nvPr>
        </p:nvSpPr>
        <p:spPr/>
        <p:txBody>
          <a:bodyPr rtlCol="0">
            <a:noAutofit/>
          </a:bodyPr>
          <a:lstStyle>
            <a:lvl1pPr>
              <a:defRPr>
                <a:solidFill>
                  <a:schemeClr val="bg2">
                    <a:lumMod val="50000"/>
                  </a:schemeClr>
                </a:solidFill>
              </a:defRPr>
            </a:lvl1pPr>
          </a:lstStyle>
          <a:p>
            <a:pPr rtl="0"/>
            <a:r>
              <a:rPr lang="tr-TR" noProof="0"/>
              <a:t>SUNUM DESTESİ</a:t>
            </a:r>
          </a:p>
        </p:txBody>
      </p:sp>
      <p:sp>
        <p:nvSpPr>
          <p:cNvPr id="5" name="Slayt Numarası Yer Tutucusu 4">
            <a:extLst>
              <a:ext uri="{FF2B5EF4-FFF2-40B4-BE49-F238E27FC236}">
                <a16:creationId xmlns:a16="http://schemas.microsoft.com/office/drawing/2014/main" id="{869842E0-2E48-4C5C-9EC5-429BF2DA44B5}"/>
              </a:ext>
            </a:extLst>
          </p:cNvPr>
          <p:cNvSpPr>
            <a:spLocks noGrp="1"/>
          </p:cNvSpPr>
          <p:nvPr>
            <p:ph type="sldNum" sz="quarter" idx="12"/>
          </p:nvPr>
        </p:nvSpPr>
        <p:spPr/>
        <p:txBody>
          <a:bodyPr rtlCol="0">
            <a:noAutofit/>
          </a:bodyPr>
          <a:lstStyle>
            <a:lvl1pPr>
              <a:defRPr>
                <a:solidFill>
                  <a:schemeClr val="bg2">
                    <a:lumMod val="50000"/>
                  </a:schemeClr>
                </a:solidFill>
              </a:defRPr>
            </a:lvl1pPr>
          </a:lstStyle>
          <a:p>
            <a:pPr rtl="0"/>
            <a:fld id="{BF860B6F-2FE3-4DE6-9496-980E987E7466}" type="slidenum">
              <a:rPr lang="tr-TR" noProof="0" smtClean="0"/>
              <a:pPr/>
              <a:t>‹#›</a:t>
            </a:fld>
            <a:endParaRPr lang="tr-TR" noProof="0"/>
          </a:p>
        </p:txBody>
      </p:sp>
      <p:sp>
        <p:nvSpPr>
          <p:cNvPr id="2" name="Dikdörtgen 1">
            <a:extLst>
              <a:ext uri="{FF2B5EF4-FFF2-40B4-BE49-F238E27FC236}">
                <a16:creationId xmlns:a16="http://schemas.microsoft.com/office/drawing/2014/main" id="{AA3808EC-BC22-46D4-895E-0A67F6EE1907}"/>
              </a:ext>
            </a:extLst>
          </p:cNvPr>
          <p:cNvSpPr/>
          <p:nvPr userDrawn="1"/>
        </p:nvSpPr>
        <p:spPr>
          <a:xfrm>
            <a:off x="9393543" y="0"/>
            <a:ext cx="1855263" cy="44599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p>
        </p:txBody>
      </p:sp>
      <p:sp>
        <p:nvSpPr>
          <p:cNvPr id="6" name="Başlık 5">
            <a:extLst>
              <a:ext uri="{FF2B5EF4-FFF2-40B4-BE49-F238E27FC236}">
                <a16:creationId xmlns:a16="http://schemas.microsoft.com/office/drawing/2014/main" id="{6783E2FE-F5EA-4C43-BC5B-23330B11D446}"/>
              </a:ext>
            </a:extLst>
          </p:cNvPr>
          <p:cNvSpPr>
            <a:spLocks noGrp="1"/>
          </p:cNvSpPr>
          <p:nvPr>
            <p:ph type="title" hasCustomPrompt="1"/>
          </p:nvPr>
        </p:nvSpPr>
        <p:spPr>
          <a:xfrm rot="5400000">
            <a:off x="8333552" y="3930709"/>
            <a:ext cx="3975244" cy="996551"/>
          </a:xfrm>
        </p:spPr>
        <p:txBody>
          <a:bodyPr rtlCol="0"/>
          <a:lstStyle>
            <a:lvl1pPr>
              <a:defRPr/>
            </a:lvl1pPr>
          </a:lstStyle>
          <a:p>
            <a:pPr rtl="0"/>
            <a:r>
              <a:rPr lang="tr-TR" noProof="0"/>
              <a:t>Başlık eklemek için tıklayın</a:t>
            </a:r>
          </a:p>
        </p:txBody>
      </p:sp>
    </p:spTree>
    <p:extLst>
      <p:ext uri="{BB962C8B-B14F-4D97-AF65-F5344CB8AC3E}">
        <p14:creationId xmlns:p14="http://schemas.microsoft.com/office/powerpoint/2010/main" val="578592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örtlü Ekip ile Tanışın">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340F7723-F5B1-4A97-921F-93E42B12D62B}"/>
              </a:ext>
            </a:extLst>
          </p:cNvPr>
          <p:cNvSpPr/>
          <p:nvPr userDrawn="1"/>
        </p:nvSpPr>
        <p:spPr>
          <a:xfrm>
            <a:off x="4659086" y="0"/>
            <a:ext cx="753291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p>
        </p:txBody>
      </p:sp>
      <p:sp>
        <p:nvSpPr>
          <p:cNvPr id="3" name="Tarih Yer Tutucusu 2">
            <a:extLst>
              <a:ext uri="{FF2B5EF4-FFF2-40B4-BE49-F238E27FC236}">
                <a16:creationId xmlns:a16="http://schemas.microsoft.com/office/drawing/2014/main" id="{E1670FDF-6533-4E3F-94A4-2548DA2F9C6C}"/>
              </a:ext>
            </a:extLst>
          </p:cNvPr>
          <p:cNvSpPr>
            <a:spLocks noGrp="1"/>
          </p:cNvSpPr>
          <p:nvPr>
            <p:ph type="dt" sz="half" idx="10"/>
          </p:nvPr>
        </p:nvSpPr>
        <p:spPr/>
        <p:txBody>
          <a:bodyPr rtlCol="0">
            <a:noAutofit/>
          </a:bodyPr>
          <a:lstStyle/>
          <a:p>
            <a:pPr rtl="0"/>
            <a:r>
              <a:rPr lang="tr-TR" noProof="0"/>
              <a:t>03/08/20XX</a:t>
            </a:r>
          </a:p>
        </p:txBody>
      </p:sp>
      <p:sp>
        <p:nvSpPr>
          <p:cNvPr id="4" name="Alt Bilgi Yer Tutucusu 3">
            <a:extLst>
              <a:ext uri="{FF2B5EF4-FFF2-40B4-BE49-F238E27FC236}">
                <a16:creationId xmlns:a16="http://schemas.microsoft.com/office/drawing/2014/main" id="{DFDB69DE-3108-4A10-8EDD-EC2EF3F52F04}"/>
              </a:ext>
            </a:extLst>
          </p:cNvPr>
          <p:cNvSpPr>
            <a:spLocks noGrp="1"/>
          </p:cNvSpPr>
          <p:nvPr>
            <p:ph type="ftr" sz="quarter" idx="11"/>
          </p:nvPr>
        </p:nvSpPr>
        <p:spPr/>
        <p:txBody>
          <a:bodyPr rtlCol="0">
            <a:noAutofit/>
          </a:bodyPr>
          <a:lstStyle/>
          <a:p>
            <a:pPr rtl="0"/>
            <a:r>
              <a:rPr lang="tr-TR" noProof="0"/>
              <a:t>SUNUM DESTESİ</a:t>
            </a:r>
          </a:p>
        </p:txBody>
      </p:sp>
      <p:sp>
        <p:nvSpPr>
          <p:cNvPr id="5" name="Slayt Numarası Yer Tutucusu 4">
            <a:extLst>
              <a:ext uri="{FF2B5EF4-FFF2-40B4-BE49-F238E27FC236}">
                <a16:creationId xmlns:a16="http://schemas.microsoft.com/office/drawing/2014/main" id="{C49B337B-1B07-4B9D-9563-C5E433F8395A}"/>
              </a:ext>
            </a:extLst>
          </p:cNvPr>
          <p:cNvSpPr>
            <a:spLocks noGrp="1"/>
          </p:cNvSpPr>
          <p:nvPr>
            <p:ph type="sldNum" sz="quarter" idx="12"/>
          </p:nvPr>
        </p:nvSpPr>
        <p:spPr/>
        <p:txBody>
          <a:bodyPr rtlCol="0">
            <a:noAutofit/>
          </a:bodyPr>
          <a:lstStyle/>
          <a:p>
            <a:pPr rtl="0"/>
            <a:fld id="{BF860B6F-2FE3-4DE6-9496-980E987E7466}" type="slidenum">
              <a:rPr lang="tr-TR" noProof="0" smtClean="0"/>
              <a:pPr/>
              <a:t>‹#›</a:t>
            </a:fld>
            <a:endParaRPr lang="tr-TR" noProof="0"/>
          </a:p>
        </p:txBody>
      </p:sp>
      <p:sp>
        <p:nvSpPr>
          <p:cNvPr id="9" name="Resim Yer Tutucusu 9">
            <a:extLst>
              <a:ext uri="{FF2B5EF4-FFF2-40B4-BE49-F238E27FC236}">
                <a16:creationId xmlns:a16="http://schemas.microsoft.com/office/drawing/2014/main" id="{FA44B00A-A50E-49C2-AE8C-E243734442AF}"/>
              </a:ext>
            </a:extLst>
          </p:cNvPr>
          <p:cNvSpPr>
            <a:spLocks noGrp="1"/>
          </p:cNvSpPr>
          <p:nvPr>
            <p:ph type="pic" sz="quarter" idx="14" hasCustomPrompt="1"/>
          </p:nvPr>
        </p:nvSpPr>
        <p:spPr>
          <a:xfrm>
            <a:off x="6031913" y="671944"/>
            <a:ext cx="2013133" cy="1697455"/>
          </a:xfrm>
          <a:prstGeom prst="rect">
            <a:avLst/>
          </a:prstGeom>
        </p:spPr>
        <p:txBody>
          <a:bodyPr rtlCol="0">
            <a:noAutofit/>
          </a:bodyPr>
          <a:lstStyle>
            <a:lvl1pPr marL="0" indent="0" algn="ctr">
              <a:buNone/>
              <a:defRPr/>
            </a:lvl1pPr>
          </a:lstStyle>
          <a:p>
            <a:pPr rtl="0"/>
            <a:r>
              <a:rPr lang="tr-TR" noProof="0"/>
              <a:t>Fotoğraf eklemek için tıklayın</a:t>
            </a:r>
          </a:p>
        </p:txBody>
      </p:sp>
      <p:sp>
        <p:nvSpPr>
          <p:cNvPr id="10" name="Metin Yer Tutucusu 10">
            <a:extLst>
              <a:ext uri="{FF2B5EF4-FFF2-40B4-BE49-F238E27FC236}">
                <a16:creationId xmlns:a16="http://schemas.microsoft.com/office/drawing/2014/main" id="{300A1A7F-BD7F-4CB8-A8BD-C7DDCD62C9A8}"/>
              </a:ext>
            </a:extLst>
          </p:cNvPr>
          <p:cNvSpPr>
            <a:spLocks noGrp="1"/>
          </p:cNvSpPr>
          <p:nvPr>
            <p:ph type="body" sz="quarter" idx="18" hasCustomPrompt="1"/>
          </p:nvPr>
        </p:nvSpPr>
        <p:spPr>
          <a:xfrm>
            <a:off x="5794627" y="2426760"/>
            <a:ext cx="2487705" cy="411277"/>
          </a:xfrm>
          <a:prstGeom prst="rect">
            <a:avLst/>
          </a:prstGeom>
        </p:spPr>
        <p:txBody>
          <a:bodyPr rtlCol="0" anchor="b">
            <a:noAutofit/>
          </a:bodyPr>
          <a:lstStyle>
            <a:lvl1pPr marL="0" indent="0" algn="ctr">
              <a:buNone/>
              <a:defRPr sz="1600" b="1" cap="all" spc="100" baseline="0">
                <a:solidFill>
                  <a:schemeClr val="accent1"/>
                </a:solidFill>
                <a:latin typeface="Calibri" panose="020F0502020204030204" pitchFamily="34" charset="0"/>
              </a:defRPr>
            </a:lvl1pPr>
          </a:lstStyle>
          <a:p>
            <a:pPr lvl="0" rtl="0"/>
            <a:r>
              <a:rPr lang="tr-TR" noProof="0" dirty="0"/>
              <a:t>Ad ekleyin</a:t>
            </a:r>
          </a:p>
        </p:txBody>
      </p:sp>
      <p:sp>
        <p:nvSpPr>
          <p:cNvPr id="11" name="Metin Yer Tutucusu 10">
            <a:extLst>
              <a:ext uri="{FF2B5EF4-FFF2-40B4-BE49-F238E27FC236}">
                <a16:creationId xmlns:a16="http://schemas.microsoft.com/office/drawing/2014/main" id="{C4253CF9-87EA-4162-8CBD-63E10EBEB6E6}"/>
              </a:ext>
            </a:extLst>
          </p:cNvPr>
          <p:cNvSpPr>
            <a:spLocks noGrp="1"/>
          </p:cNvSpPr>
          <p:nvPr>
            <p:ph type="body" sz="quarter" idx="19" hasCustomPrompt="1"/>
          </p:nvPr>
        </p:nvSpPr>
        <p:spPr>
          <a:xfrm>
            <a:off x="5794627" y="2801755"/>
            <a:ext cx="2487705" cy="435631"/>
          </a:xfrm>
          <a:prstGeom prst="rect">
            <a:avLst/>
          </a:prstGeom>
        </p:spPr>
        <p:txBody>
          <a:bodyPr rtlCol="0" anchor="t">
            <a:noAutofit/>
          </a:bodyPr>
          <a:lstStyle>
            <a:lvl1pPr marL="0" indent="0" algn="ctr">
              <a:buNone/>
              <a:defRPr sz="1400" cap="none" spc="100" baseline="0">
                <a:solidFill>
                  <a:schemeClr val="accent1"/>
                </a:solidFill>
                <a:latin typeface="+mn-lt"/>
              </a:defRPr>
            </a:lvl1pPr>
          </a:lstStyle>
          <a:p>
            <a:pPr lvl="0" rtl="0"/>
            <a:r>
              <a:rPr lang="tr-TR" noProof="0" dirty="0"/>
              <a:t>Başlık ekleyin</a:t>
            </a:r>
          </a:p>
        </p:txBody>
      </p:sp>
      <p:sp>
        <p:nvSpPr>
          <p:cNvPr id="24" name="Resim Yer Tutucusu 9">
            <a:extLst>
              <a:ext uri="{FF2B5EF4-FFF2-40B4-BE49-F238E27FC236}">
                <a16:creationId xmlns:a16="http://schemas.microsoft.com/office/drawing/2014/main" id="{F099E8E6-E766-4B5B-8E98-7D92E8F91A95}"/>
              </a:ext>
            </a:extLst>
          </p:cNvPr>
          <p:cNvSpPr>
            <a:spLocks noGrp="1"/>
          </p:cNvSpPr>
          <p:nvPr>
            <p:ph type="pic" sz="quarter" idx="23" hasCustomPrompt="1"/>
          </p:nvPr>
        </p:nvSpPr>
        <p:spPr>
          <a:xfrm>
            <a:off x="9038065" y="671944"/>
            <a:ext cx="2013133" cy="1697455"/>
          </a:xfrm>
          <a:prstGeom prst="rect">
            <a:avLst/>
          </a:prstGeom>
        </p:spPr>
        <p:txBody>
          <a:bodyPr rtlCol="0">
            <a:noAutofit/>
          </a:bodyPr>
          <a:lstStyle>
            <a:lvl1pPr marL="0" indent="0" algn="ctr">
              <a:buNone/>
              <a:defRPr/>
            </a:lvl1pPr>
          </a:lstStyle>
          <a:p>
            <a:pPr rtl="0"/>
            <a:r>
              <a:rPr lang="tr-TR" noProof="0"/>
              <a:t>Fotoğraf eklemek için tıklayın</a:t>
            </a:r>
          </a:p>
        </p:txBody>
      </p:sp>
      <p:sp>
        <p:nvSpPr>
          <p:cNvPr id="30" name="Metin Yer Tutucusu 10">
            <a:extLst>
              <a:ext uri="{FF2B5EF4-FFF2-40B4-BE49-F238E27FC236}">
                <a16:creationId xmlns:a16="http://schemas.microsoft.com/office/drawing/2014/main" id="{A3AC6007-1F43-4D93-842F-2E1F01D19B20}"/>
              </a:ext>
            </a:extLst>
          </p:cNvPr>
          <p:cNvSpPr>
            <a:spLocks noGrp="1"/>
          </p:cNvSpPr>
          <p:nvPr>
            <p:ph type="body" sz="quarter" idx="29" hasCustomPrompt="1"/>
          </p:nvPr>
        </p:nvSpPr>
        <p:spPr>
          <a:xfrm>
            <a:off x="8800779" y="2426197"/>
            <a:ext cx="2487705" cy="411277"/>
          </a:xfrm>
          <a:prstGeom prst="rect">
            <a:avLst/>
          </a:prstGeom>
        </p:spPr>
        <p:txBody>
          <a:bodyPr rtlCol="0" anchor="b">
            <a:noAutofit/>
          </a:bodyPr>
          <a:lstStyle>
            <a:lvl1pPr marL="0" indent="0" algn="ctr">
              <a:buNone/>
              <a:defRPr sz="1600" b="1" cap="all" spc="100" baseline="0">
                <a:solidFill>
                  <a:schemeClr val="accent1"/>
                </a:solidFill>
                <a:latin typeface="Calibri" panose="020F0502020204030204" pitchFamily="34" charset="0"/>
              </a:defRPr>
            </a:lvl1pPr>
          </a:lstStyle>
          <a:p>
            <a:pPr lvl="0" rtl="0"/>
            <a:r>
              <a:rPr lang="tr-TR" noProof="0"/>
              <a:t>Ad ekleyin</a:t>
            </a:r>
          </a:p>
        </p:txBody>
      </p:sp>
      <p:sp>
        <p:nvSpPr>
          <p:cNvPr id="31" name="Metin Yer Tutucusu 10">
            <a:extLst>
              <a:ext uri="{FF2B5EF4-FFF2-40B4-BE49-F238E27FC236}">
                <a16:creationId xmlns:a16="http://schemas.microsoft.com/office/drawing/2014/main" id="{85EC4308-1195-47F4-A415-8637701ADF8A}"/>
              </a:ext>
            </a:extLst>
          </p:cNvPr>
          <p:cNvSpPr>
            <a:spLocks noGrp="1"/>
          </p:cNvSpPr>
          <p:nvPr>
            <p:ph type="body" sz="quarter" idx="30" hasCustomPrompt="1"/>
          </p:nvPr>
        </p:nvSpPr>
        <p:spPr>
          <a:xfrm>
            <a:off x="8800779" y="2801192"/>
            <a:ext cx="2487705" cy="435631"/>
          </a:xfrm>
          <a:prstGeom prst="rect">
            <a:avLst/>
          </a:prstGeom>
        </p:spPr>
        <p:txBody>
          <a:bodyPr rtlCol="0" anchor="t">
            <a:noAutofit/>
          </a:bodyPr>
          <a:lstStyle>
            <a:lvl1pPr marL="0" indent="0" algn="ctr">
              <a:buNone/>
              <a:defRPr sz="1400" cap="none" spc="100" baseline="0">
                <a:solidFill>
                  <a:schemeClr val="accent1"/>
                </a:solidFill>
                <a:latin typeface="+mn-lt"/>
              </a:defRPr>
            </a:lvl1pPr>
          </a:lstStyle>
          <a:p>
            <a:pPr lvl="0" rtl="0"/>
            <a:r>
              <a:rPr lang="tr-TR" noProof="0"/>
              <a:t>Başlık ekleyin</a:t>
            </a:r>
          </a:p>
        </p:txBody>
      </p:sp>
      <p:sp>
        <p:nvSpPr>
          <p:cNvPr id="38" name="Resim Yer Tutucusu 9">
            <a:extLst>
              <a:ext uri="{FF2B5EF4-FFF2-40B4-BE49-F238E27FC236}">
                <a16:creationId xmlns:a16="http://schemas.microsoft.com/office/drawing/2014/main" id="{8E583185-DBE3-45E6-B367-B88C50A91CEA}"/>
              </a:ext>
            </a:extLst>
          </p:cNvPr>
          <p:cNvSpPr>
            <a:spLocks noGrp="1"/>
          </p:cNvSpPr>
          <p:nvPr>
            <p:ph type="pic" sz="quarter" idx="31" hasCustomPrompt="1"/>
          </p:nvPr>
        </p:nvSpPr>
        <p:spPr>
          <a:xfrm>
            <a:off x="6031913" y="3494316"/>
            <a:ext cx="2013133" cy="1697455"/>
          </a:xfrm>
          <a:prstGeom prst="rect">
            <a:avLst/>
          </a:prstGeom>
        </p:spPr>
        <p:txBody>
          <a:bodyPr rtlCol="0">
            <a:noAutofit/>
          </a:bodyPr>
          <a:lstStyle>
            <a:lvl1pPr marL="0" indent="0" algn="ctr">
              <a:buNone/>
              <a:defRPr/>
            </a:lvl1pPr>
          </a:lstStyle>
          <a:p>
            <a:pPr rtl="0"/>
            <a:r>
              <a:rPr lang="tr-TR" noProof="0"/>
              <a:t>Fotoğraf eklemek için tıklayın</a:t>
            </a:r>
          </a:p>
        </p:txBody>
      </p:sp>
      <p:sp>
        <p:nvSpPr>
          <p:cNvPr id="39" name="Metin Yer Tutucusu 10">
            <a:extLst>
              <a:ext uri="{FF2B5EF4-FFF2-40B4-BE49-F238E27FC236}">
                <a16:creationId xmlns:a16="http://schemas.microsoft.com/office/drawing/2014/main" id="{0B472BE4-F051-416A-AFCF-53E847C3E546}"/>
              </a:ext>
            </a:extLst>
          </p:cNvPr>
          <p:cNvSpPr>
            <a:spLocks noGrp="1"/>
          </p:cNvSpPr>
          <p:nvPr>
            <p:ph type="body" sz="quarter" idx="32" hasCustomPrompt="1"/>
          </p:nvPr>
        </p:nvSpPr>
        <p:spPr>
          <a:xfrm>
            <a:off x="5794627" y="5249132"/>
            <a:ext cx="2487705" cy="411277"/>
          </a:xfrm>
          <a:prstGeom prst="rect">
            <a:avLst/>
          </a:prstGeom>
        </p:spPr>
        <p:txBody>
          <a:bodyPr rtlCol="0" anchor="b">
            <a:noAutofit/>
          </a:bodyPr>
          <a:lstStyle>
            <a:lvl1pPr marL="0" indent="0" algn="ctr">
              <a:buNone/>
              <a:defRPr sz="1600" b="1" cap="all" spc="100" baseline="0">
                <a:solidFill>
                  <a:schemeClr val="accent1"/>
                </a:solidFill>
                <a:latin typeface="Calibri" panose="020F0502020204030204" pitchFamily="34" charset="0"/>
              </a:defRPr>
            </a:lvl1pPr>
          </a:lstStyle>
          <a:p>
            <a:pPr lvl="0" rtl="0"/>
            <a:r>
              <a:rPr lang="tr-TR" noProof="0"/>
              <a:t>Ad ekleyin</a:t>
            </a:r>
          </a:p>
        </p:txBody>
      </p:sp>
      <p:sp>
        <p:nvSpPr>
          <p:cNvPr id="40" name="Metin Yer Tutucusu 10">
            <a:extLst>
              <a:ext uri="{FF2B5EF4-FFF2-40B4-BE49-F238E27FC236}">
                <a16:creationId xmlns:a16="http://schemas.microsoft.com/office/drawing/2014/main" id="{FF4A7512-D4D0-4D2E-A300-C5EE0AC2EC89}"/>
              </a:ext>
            </a:extLst>
          </p:cNvPr>
          <p:cNvSpPr>
            <a:spLocks noGrp="1"/>
          </p:cNvSpPr>
          <p:nvPr>
            <p:ph type="body" sz="quarter" idx="33" hasCustomPrompt="1"/>
          </p:nvPr>
        </p:nvSpPr>
        <p:spPr>
          <a:xfrm>
            <a:off x="5794627" y="5624127"/>
            <a:ext cx="2487705" cy="435631"/>
          </a:xfrm>
          <a:prstGeom prst="rect">
            <a:avLst/>
          </a:prstGeom>
        </p:spPr>
        <p:txBody>
          <a:bodyPr rtlCol="0" anchor="t">
            <a:noAutofit/>
          </a:bodyPr>
          <a:lstStyle>
            <a:lvl1pPr marL="0" indent="0" algn="ctr">
              <a:buNone/>
              <a:defRPr sz="1400" cap="none" spc="100" baseline="0">
                <a:solidFill>
                  <a:schemeClr val="accent1"/>
                </a:solidFill>
                <a:latin typeface="+mn-lt"/>
              </a:defRPr>
            </a:lvl1pPr>
          </a:lstStyle>
          <a:p>
            <a:pPr lvl="0" rtl="0"/>
            <a:r>
              <a:rPr lang="tr-TR" noProof="0"/>
              <a:t>Başlık ekleyin</a:t>
            </a:r>
          </a:p>
        </p:txBody>
      </p:sp>
      <p:sp>
        <p:nvSpPr>
          <p:cNvPr id="41" name="Resim Yer Tutucusu 9">
            <a:extLst>
              <a:ext uri="{FF2B5EF4-FFF2-40B4-BE49-F238E27FC236}">
                <a16:creationId xmlns:a16="http://schemas.microsoft.com/office/drawing/2014/main" id="{7CBE80F1-F6E2-416E-9F4A-EBE15E0F94A5}"/>
              </a:ext>
            </a:extLst>
          </p:cNvPr>
          <p:cNvSpPr>
            <a:spLocks noGrp="1"/>
          </p:cNvSpPr>
          <p:nvPr>
            <p:ph type="pic" sz="quarter" idx="34" hasCustomPrompt="1"/>
          </p:nvPr>
        </p:nvSpPr>
        <p:spPr>
          <a:xfrm>
            <a:off x="9038065" y="3494316"/>
            <a:ext cx="2013133" cy="1697455"/>
          </a:xfrm>
          <a:prstGeom prst="rect">
            <a:avLst/>
          </a:prstGeom>
        </p:spPr>
        <p:txBody>
          <a:bodyPr rtlCol="0">
            <a:noAutofit/>
          </a:bodyPr>
          <a:lstStyle>
            <a:lvl1pPr marL="0" indent="0" algn="ctr">
              <a:buNone/>
              <a:defRPr/>
            </a:lvl1pPr>
          </a:lstStyle>
          <a:p>
            <a:pPr rtl="0"/>
            <a:r>
              <a:rPr lang="tr-TR" noProof="0"/>
              <a:t>Fotoğraf eklemek için tıklayın</a:t>
            </a:r>
          </a:p>
        </p:txBody>
      </p:sp>
      <p:sp>
        <p:nvSpPr>
          <p:cNvPr id="42" name="Metin Yer Tutucusu 10">
            <a:extLst>
              <a:ext uri="{FF2B5EF4-FFF2-40B4-BE49-F238E27FC236}">
                <a16:creationId xmlns:a16="http://schemas.microsoft.com/office/drawing/2014/main" id="{B9A76D07-863C-4818-9D9C-99B8F83B8F41}"/>
              </a:ext>
            </a:extLst>
          </p:cNvPr>
          <p:cNvSpPr>
            <a:spLocks noGrp="1"/>
          </p:cNvSpPr>
          <p:nvPr>
            <p:ph type="body" sz="quarter" idx="35" hasCustomPrompt="1"/>
          </p:nvPr>
        </p:nvSpPr>
        <p:spPr>
          <a:xfrm>
            <a:off x="8800779" y="5248569"/>
            <a:ext cx="2487705" cy="411277"/>
          </a:xfrm>
          <a:prstGeom prst="rect">
            <a:avLst/>
          </a:prstGeom>
        </p:spPr>
        <p:txBody>
          <a:bodyPr rtlCol="0" anchor="b">
            <a:noAutofit/>
          </a:bodyPr>
          <a:lstStyle>
            <a:lvl1pPr marL="0" indent="0" algn="ctr">
              <a:buNone/>
              <a:defRPr sz="1600" b="1" cap="all" spc="100" baseline="0">
                <a:solidFill>
                  <a:schemeClr val="accent1"/>
                </a:solidFill>
                <a:latin typeface="Calibri" panose="020F0502020204030204" pitchFamily="34" charset="0"/>
              </a:defRPr>
            </a:lvl1pPr>
          </a:lstStyle>
          <a:p>
            <a:pPr lvl="0" rtl="0"/>
            <a:r>
              <a:rPr lang="tr-TR" noProof="0"/>
              <a:t>Ad ekleyin</a:t>
            </a:r>
          </a:p>
        </p:txBody>
      </p:sp>
      <p:sp>
        <p:nvSpPr>
          <p:cNvPr id="43" name="Metin Yer Tutucusu 10">
            <a:extLst>
              <a:ext uri="{FF2B5EF4-FFF2-40B4-BE49-F238E27FC236}">
                <a16:creationId xmlns:a16="http://schemas.microsoft.com/office/drawing/2014/main" id="{822CAEC7-C513-41B6-9F77-3D5481F849EE}"/>
              </a:ext>
            </a:extLst>
          </p:cNvPr>
          <p:cNvSpPr>
            <a:spLocks noGrp="1"/>
          </p:cNvSpPr>
          <p:nvPr>
            <p:ph type="body" sz="quarter" idx="36" hasCustomPrompt="1"/>
          </p:nvPr>
        </p:nvSpPr>
        <p:spPr>
          <a:xfrm>
            <a:off x="8800779" y="5623564"/>
            <a:ext cx="2487705" cy="435631"/>
          </a:xfrm>
          <a:prstGeom prst="rect">
            <a:avLst/>
          </a:prstGeom>
        </p:spPr>
        <p:txBody>
          <a:bodyPr rtlCol="0" anchor="t">
            <a:noAutofit/>
          </a:bodyPr>
          <a:lstStyle>
            <a:lvl1pPr marL="0" indent="0" algn="ctr">
              <a:buNone/>
              <a:defRPr sz="1400" cap="none" spc="100" baseline="0">
                <a:solidFill>
                  <a:schemeClr val="accent1"/>
                </a:solidFill>
                <a:latin typeface="+mn-lt"/>
              </a:defRPr>
            </a:lvl1pPr>
          </a:lstStyle>
          <a:p>
            <a:pPr lvl="0" rtl="0"/>
            <a:r>
              <a:rPr lang="tr-TR" noProof="0"/>
              <a:t>Başlık ekleyin</a:t>
            </a:r>
          </a:p>
        </p:txBody>
      </p:sp>
      <p:sp>
        <p:nvSpPr>
          <p:cNvPr id="2" name="Başlık 1">
            <a:extLst>
              <a:ext uri="{FF2B5EF4-FFF2-40B4-BE49-F238E27FC236}">
                <a16:creationId xmlns:a16="http://schemas.microsoft.com/office/drawing/2014/main" id="{2CC03895-E987-4148-AB13-798D65CB7B03}"/>
              </a:ext>
            </a:extLst>
          </p:cNvPr>
          <p:cNvSpPr>
            <a:spLocks noGrp="1"/>
          </p:cNvSpPr>
          <p:nvPr>
            <p:ph type="title" hasCustomPrompt="1"/>
          </p:nvPr>
        </p:nvSpPr>
        <p:spPr>
          <a:xfrm rot="16200000">
            <a:off x="2238083" y="2746661"/>
            <a:ext cx="4907372" cy="1076155"/>
          </a:xfrm>
        </p:spPr>
        <p:txBody>
          <a:bodyPr rtlCol="0"/>
          <a:lstStyle>
            <a:lvl1pPr algn="ctr">
              <a:defRPr/>
            </a:lvl1pPr>
          </a:lstStyle>
          <a:p>
            <a:pPr rtl="0"/>
            <a:r>
              <a:rPr lang="tr-TR" noProof="0"/>
              <a:t>Başlık eklemek için tıklayın</a:t>
            </a:r>
          </a:p>
        </p:txBody>
      </p:sp>
    </p:spTree>
    <p:extLst>
      <p:ext uri="{BB962C8B-B14F-4D97-AF65-F5344CB8AC3E}">
        <p14:creationId xmlns:p14="http://schemas.microsoft.com/office/powerpoint/2010/main" val="22897451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kizli Ekip ile Tanışın">
    <p:spTree>
      <p:nvGrpSpPr>
        <p:cNvPr id="1" name=""/>
        <p:cNvGrpSpPr/>
        <p:nvPr/>
      </p:nvGrpSpPr>
      <p:grpSpPr>
        <a:xfrm>
          <a:off x="0" y="0"/>
          <a:ext cx="0" cy="0"/>
          <a:chOff x="0" y="0"/>
          <a:chExt cx="0" cy="0"/>
        </a:xfrm>
      </p:grpSpPr>
      <p:sp>
        <p:nvSpPr>
          <p:cNvPr id="6" name="Dikdörtgen 5">
            <a:extLst>
              <a:ext uri="{FF2B5EF4-FFF2-40B4-BE49-F238E27FC236}">
                <a16:creationId xmlns:a16="http://schemas.microsoft.com/office/drawing/2014/main" id="{0A64182B-9BBA-4B44-BC53-045107E9371D}"/>
              </a:ext>
            </a:extLst>
          </p:cNvPr>
          <p:cNvSpPr/>
          <p:nvPr userDrawn="1"/>
        </p:nvSpPr>
        <p:spPr>
          <a:xfrm>
            <a:off x="2754086" y="0"/>
            <a:ext cx="943791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p>
        </p:txBody>
      </p:sp>
      <p:sp>
        <p:nvSpPr>
          <p:cNvPr id="3" name="Tarih Yer Tutucusu 2">
            <a:extLst>
              <a:ext uri="{FF2B5EF4-FFF2-40B4-BE49-F238E27FC236}">
                <a16:creationId xmlns:a16="http://schemas.microsoft.com/office/drawing/2014/main" id="{07DA1795-FD62-4E99-989E-A14C0571A741}"/>
              </a:ext>
            </a:extLst>
          </p:cNvPr>
          <p:cNvSpPr>
            <a:spLocks noGrp="1"/>
          </p:cNvSpPr>
          <p:nvPr>
            <p:ph type="dt" sz="half" idx="10"/>
          </p:nvPr>
        </p:nvSpPr>
        <p:spPr/>
        <p:txBody>
          <a:bodyPr rtlCol="0">
            <a:noAutofit/>
          </a:bodyPr>
          <a:lstStyle/>
          <a:p>
            <a:pPr rtl="0"/>
            <a:r>
              <a:rPr lang="tr-TR" noProof="0"/>
              <a:t>03/08/20XX</a:t>
            </a:r>
          </a:p>
        </p:txBody>
      </p:sp>
      <p:sp>
        <p:nvSpPr>
          <p:cNvPr id="4" name="Alt Bilgi Yer Tutucusu 3">
            <a:extLst>
              <a:ext uri="{FF2B5EF4-FFF2-40B4-BE49-F238E27FC236}">
                <a16:creationId xmlns:a16="http://schemas.microsoft.com/office/drawing/2014/main" id="{0F25EE35-717E-4E9F-A75B-366341B39E7B}"/>
              </a:ext>
            </a:extLst>
          </p:cNvPr>
          <p:cNvSpPr>
            <a:spLocks noGrp="1"/>
          </p:cNvSpPr>
          <p:nvPr>
            <p:ph type="ftr" sz="quarter" idx="11"/>
          </p:nvPr>
        </p:nvSpPr>
        <p:spPr/>
        <p:txBody>
          <a:bodyPr rtlCol="0">
            <a:noAutofit/>
          </a:bodyPr>
          <a:lstStyle/>
          <a:p>
            <a:pPr rtl="0"/>
            <a:r>
              <a:rPr lang="tr-TR" noProof="0"/>
              <a:t>SUNUM DESTESİ</a:t>
            </a:r>
          </a:p>
        </p:txBody>
      </p:sp>
      <p:sp>
        <p:nvSpPr>
          <p:cNvPr id="5" name="Slayt Numarası Yer Tutucusu 4">
            <a:extLst>
              <a:ext uri="{FF2B5EF4-FFF2-40B4-BE49-F238E27FC236}">
                <a16:creationId xmlns:a16="http://schemas.microsoft.com/office/drawing/2014/main" id="{43C606A6-DC50-4DDF-8621-3D530D52B5E4}"/>
              </a:ext>
            </a:extLst>
          </p:cNvPr>
          <p:cNvSpPr>
            <a:spLocks noGrp="1"/>
          </p:cNvSpPr>
          <p:nvPr>
            <p:ph type="sldNum" sz="quarter" idx="12"/>
          </p:nvPr>
        </p:nvSpPr>
        <p:spPr/>
        <p:txBody>
          <a:bodyPr rtlCol="0">
            <a:noAutofit/>
          </a:bodyPr>
          <a:lstStyle/>
          <a:p>
            <a:pPr rtl="0"/>
            <a:fld id="{BF860B6F-2FE3-4DE6-9496-980E987E7466}" type="slidenum">
              <a:rPr lang="tr-TR" noProof="0" smtClean="0"/>
              <a:pPr/>
              <a:t>‹#›</a:t>
            </a:fld>
            <a:endParaRPr lang="tr-TR" noProof="0"/>
          </a:p>
        </p:txBody>
      </p:sp>
      <p:sp>
        <p:nvSpPr>
          <p:cNvPr id="8" name="Resim Yer Tutucusu 9">
            <a:extLst>
              <a:ext uri="{FF2B5EF4-FFF2-40B4-BE49-F238E27FC236}">
                <a16:creationId xmlns:a16="http://schemas.microsoft.com/office/drawing/2014/main" id="{9DE112EE-5EA4-49AF-8AF9-754D30C1448E}"/>
              </a:ext>
            </a:extLst>
          </p:cNvPr>
          <p:cNvSpPr>
            <a:spLocks noGrp="1"/>
          </p:cNvSpPr>
          <p:nvPr>
            <p:ph type="pic" sz="quarter" idx="14" hasCustomPrompt="1"/>
          </p:nvPr>
        </p:nvSpPr>
        <p:spPr>
          <a:xfrm>
            <a:off x="3758452" y="1190975"/>
            <a:ext cx="1415744" cy="1193742"/>
          </a:xfrm>
          <a:prstGeom prst="rect">
            <a:avLst/>
          </a:prstGeom>
        </p:spPr>
        <p:txBody>
          <a:bodyPr rtlCol="0">
            <a:noAutofit/>
          </a:bodyPr>
          <a:lstStyle>
            <a:lvl1pPr marL="0" indent="0" algn="ctr">
              <a:buNone/>
              <a:defRPr/>
            </a:lvl1pPr>
          </a:lstStyle>
          <a:p>
            <a:pPr rtl="0"/>
            <a:r>
              <a:rPr lang="tr-TR" noProof="0" dirty="0"/>
              <a:t>Fotoğraf eklemek için tıklayın</a:t>
            </a:r>
          </a:p>
        </p:txBody>
      </p:sp>
      <p:sp>
        <p:nvSpPr>
          <p:cNvPr id="9" name="Metin Yer Tutucusu 10">
            <a:extLst>
              <a:ext uri="{FF2B5EF4-FFF2-40B4-BE49-F238E27FC236}">
                <a16:creationId xmlns:a16="http://schemas.microsoft.com/office/drawing/2014/main" id="{63210BF0-55FD-4D41-9458-4492BAD292AE}"/>
              </a:ext>
            </a:extLst>
          </p:cNvPr>
          <p:cNvSpPr>
            <a:spLocks noGrp="1"/>
          </p:cNvSpPr>
          <p:nvPr>
            <p:ph type="body" sz="quarter" idx="18" hasCustomPrompt="1"/>
          </p:nvPr>
        </p:nvSpPr>
        <p:spPr>
          <a:xfrm>
            <a:off x="3474958" y="2442078"/>
            <a:ext cx="1982733" cy="411277"/>
          </a:xfrm>
          <a:prstGeom prst="rect">
            <a:avLst/>
          </a:prstGeom>
        </p:spPr>
        <p:txBody>
          <a:bodyPr rtlCol="0" anchor="b">
            <a:noAutofit/>
          </a:bodyPr>
          <a:lstStyle>
            <a:lvl1pPr marL="0" indent="0" algn="ctr">
              <a:buNone/>
              <a:defRPr sz="1400" b="1" cap="all" spc="100" baseline="0">
                <a:solidFill>
                  <a:schemeClr val="accent1"/>
                </a:solidFill>
                <a:latin typeface="Calibri" panose="020F0502020204030204" pitchFamily="34" charset="0"/>
              </a:defRPr>
            </a:lvl1pPr>
          </a:lstStyle>
          <a:p>
            <a:pPr lvl="0" rtl="0"/>
            <a:r>
              <a:rPr lang="tr-TR" noProof="0" dirty="0"/>
              <a:t>Ad ekleyin</a:t>
            </a:r>
          </a:p>
        </p:txBody>
      </p:sp>
      <p:sp>
        <p:nvSpPr>
          <p:cNvPr id="10" name="Metin Yer Tutucusu 10">
            <a:extLst>
              <a:ext uri="{FF2B5EF4-FFF2-40B4-BE49-F238E27FC236}">
                <a16:creationId xmlns:a16="http://schemas.microsoft.com/office/drawing/2014/main" id="{A739369F-4EDD-4B19-8395-084759667B62}"/>
              </a:ext>
            </a:extLst>
          </p:cNvPr>
          <p:cNvSpPr>
            <a:spLocks noGrp="1"/>
          </p:cNvSpPr>
          <p:nvPr>
            <p:ph type="body" sz="quarter" idx="19" hasCustomPrompt="1"/>
          </p:nvPr>
        </p:nvSpPr>
        <p:spPr>
          <a:xfrm>
            <a:off x="3474958" y="2746735"/>
            <a:ext cx="1982733" cy="617787"/>
          </a:xfrm>
          <a:prstGeom prst="rect">
            <a:avLst/>
          </a:prstGeom>
        </p:spPr>
        <p:txBody>
          <a:bodyPr rtlCol="0"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rtl="0"/>
            <a:r>
              <a:rPr lang="tr-TR" noProof="0"/>
              <a:t>Başlık ekleyin</a:t>
            </a:r>
          </a:p>
        </p:txBody>
      </p:sp>
      <p:sp>
        <p:nvSpPr>
          <p:cNvPr id="17" name="Resim Yer Tutucusu 9">
            <a:extLst>
              <a:ext uri="{FF2B5EF4-FFF2-40B4-BE49-F238E27FC236}">
                <a16:creationId xmlns:a16="http://schemas.microsoft.com/office/drawing/2014/main" id="{A72E3657-9D29-484E-819B-67EA4ADC474B}"/>
              </a:ext>
            </a:extLst>
          </p:cNvPr>
          <p:cNvSpPr>
            <a:spLocks noGrp="1"/>
          </p:cNvSpPr>
          <p:nvPr>
            <p:ph type="pic" sz="quarter" idx="20" hasCustomPrompt="1"/>
          </p:nvPr>
        </p:nvSpPr>
        <p:spPr>
          <a:xfrm>
            <a:off x="5858792" y="1190975"/>
            <a:ext cx="1415744" cy="1193742"/>
          </a:xfrm>
          <a:prstGeom prst="rect">
            <a:avLst/>
          </a:prstGeom>
        </p:spPr>
        <p:txBody>
          <a:bodyPr rtlCol="0">
            <a:noAutofit/>
          </a:bodyPr>
          <a:lstStyle>
            <a:lvl1pPr marL="0" indent="0" algn="ctr">
              <a:buNone/>
              <a:defRPr/>
            </a:lvl1pPr>
          </a:lstStyle>
          <a:p>
            <a:pPr rtl="0"/>
            <a:r>
              <a:rPr lang="tr-TR" noProof="0"/>
              <a:t>Fotoğraf eklemek için tıklayın</a:t>
            </a:r>
          </a:p>
        </p:txBody>
      </p:sp>
      <p:sp>
        <p:nvSpPr>
          <p:cNvPr id="18" name="Metin Yer Tutucusu 10">
            <a:extLst>
              <a:ext uri="{FF2B5EF4-FFF2-40B4-BE49-F238E27FC236}">
                <a16:creationId xmlns:a16="http://schemas.microsoft.com/office/drawing/2014/main" id="{3E59867B-1A93-4A9B-9C2E-AE7B5FCF5109}"/>
              </a:ext>
            </a:extLst>
          </p:cNvPr>
          <p:cNvSpPr>
            <a:spLocks noGrp="1"/>
          </p:cNvSpPr>
          <p:nvPr>
            <p:ph type="body" sz="quarter" idx="21" hasCustomPrompt="1"/>
          </p:nvPr>
        </p:nvSpPr>
        <p:spPr>
          <a:xfrm>
            <a:off x="5575298" y="2442078"/>
            <a:ext cx="1982733" cy="411277"/>
          </a:xfrm>
          <a:prstGeom prst="rect">
            <a:avLst/>
          </a:prstGeom>
        </p:spPr>
        <p:txBody>
          <a:bodyPr rtlCol="0" anchor="b">
            <a:noAutofit/>
          </a:bodyPr>
          <a:lstStyle>
            <a:lvl1pPr marL="0" indent="0" algn="ctr">
              <a:buNone/>
              <a:defRPr sz="1400" b="1" cap="all" spc="100" baseline="0">
                <a:solidFill>
                  <a:schemeClr val="accent1"/>
                </a:solidFill>
                <a:latin typeface="Calibri" panose="020F0502020204030204" pitchFamily="34" charset="0"/>
              </a:defRPr>
            </a:lvl1pPr>
          </a:lstStyle>
          <a:p>
            <a:pPr lvl="0" rtl="0"/>
            <a:r>
              <a:rPr lang="tr-TR" noProof="0"/>
              <a:t>Ad ekleyin</a:t>
            </a:r>
          </a:p>
        </p:txBody>
      </p:sp>
      <p:sp>
        <p:nvSpPr>
          <p:cNvPr id="19" name="Metin Yer Tutucusu 10">
            <a:extLst>
              <a:ext uri="{FF2B5EF4-FFF2-40B4-BE49-F238E27FC236}">
                <a16:creationId xmlns:a16="http://schemas.microsoft.com/office/drawing/2014/main" id="{690192BD-CD3C-44D3-9A9A-8782B80F765D}"/>
              </a:ext>
            </a:extLst>
          </p:cNvPr>
          <p:cNvSpPr>
            <a:spLocks noGrp="1"/>
          </p:cNvSpPr>
          <p:nvPr>
            <p:ph type="body" sz="quarter" idx="22" hasCustomPrompt="1"/>
          </p:nvPr>
        </p:nvSpPr>
        <p:spPr>
          <a:xfrm>
            <a:off x="5575298" y="2746735"/>
            <a:ext cx="1982733" cy="617787"/>
          </a:xfrm>
          <a:prstGeom prst="rect">
            <a:avLst/>
          </a:prstGeom>
        </p:spPr>
        <p:txBody>
          <a:bodyPr rtlCol="0"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rtl="0"/>
            <a:r>
              <a:rPr lang="tr-TR" noProof="0"/>
              <a:t>Başlık ekleyin</a:t>
            </a:r>
          </a:p>
        </p:txBody>
      </p:sp>
      <p:sp>
        <p:nvSpPr>
          <p:cNvPr id="20" name="Resim Yer Tutucusu 9">
            <a:extLst>
              <a:ext uri="{FF2B5EF4-FFF2-40B4-BE49-F238E27FC236}">
                <a16:creationId xmlns:a16="http://schemas.microsoft.com/office/drawing/2014/main" id="{75E378BE-4D71-48F2-BA16-CCF8158EF7E8}"/>
              </a:ext>
            </a:extLst>
          </p:cNvPr>
          <p:cNvSpPr>
            <a:spLocks noGrp="1"/>
          </p:cNvSpPr>
          <p:nvPr>
            <p:ph type="pic" sz="quarter" idx="23" hasCustomPrompt="1"/>
          </p:nvPr>
        </p:nvSpPr>
        <p:spPr>
          <a:xfrm>
            <a:off x="7959132" y="1190975"/>
            <a:ext cx="1415744" cy="1193742"/>
          </a:xfrm>
          <a:prstGeom prst="rect">
            <a:avLst/>
          </a:prstGeom>
        </p:spPr>
        <p:txBody>
          <a:bodyPr rtlCol="0">
            <a:noAutofit/>
          </a:bodyPr>
          <a:lstStyle>
            <a:lvl1pPr marL="0" indent="0" algn="ctr">
              <a:buNone/>
              <a:defRPr/>
            </a:lvl1pPr>
          </a:lstStyle>
          <a:p>
            <a:pPr rtl="0"/>
            <a:r>
              <a:rPr lang="tr-TR" noProof="0"/>
              <a:t>Fotoğraf eklemek için tıklayın</a:t>
            </a:r>
          </a:p>
        </p:txBody>
      </p:sp>
      <p:sp>
        <p:nvSpPr>
          <p:cNvPr id="21" name="Metin Yer Tutucusu 10">
            <a:extLst>
              <a:ext uri="{FF2B5EF4-FFF2-40B4-BE49-F238E27FC236}">
                <a16:creationId xmlns:a16="http://schemas.microsoft.com/office/drawing/2014/main" id="{80F28DC9-C26A-4D42-8BFA-540BB696E04D}"/>
              </a:ext>
            </a:extLst>
          </p:cNvPr>
          <p:cNvSpPr>
            <a:spLocks noGrp="1"/>
          </p:cNvSpPr>
          <p:nvPr>
            <p:ph type="body" sz="quarter" idx="24" hasCustomPrompt="1"/>
          </p:nvPr>
        </p:nvSpPr>
        <p:spPr>
          <a:xfrm>
            <a:off x="7675638" y="2442078"/>
            <a:ext cx="1982733" cy="411277"/>
          </a:xfrm>
          <a:prstGeom prst="rect">
            <a:avLst/>
          </a:prstGeom>
        </p:spPr>
        <p:txBody>
          <a:bodyPr rtlCol="0" anchor="b">
            <a:noAutofit/>
          </a:bodyPr>
          <a:lstStyle>
            <a:lvl1pPr marL="0" indent="0" algn="ctr">
              <a:buNone/>
              <a:defRPr sz="1400" b="1" cap="all" spc="100" baseline="0">
                <a:solidFill>
                  <a:schemeClr val="accent1"/>
                </a:solidFill>
                <a:latin typeface="Calibri" panose="020F0502020204030204" pitchFamily="34" charset="0"/>
              </a:defRPr>
            </a:lvl1pPr>
          </a:lstStyle>
          <a:p>
            <a:pPr lvl="0" rtl="0"/>
            <a:r>
              <a:rPr lang="tr-TR" noProof="0"/>
              <a:t>Ad ekleyin</a:t>
            </a:r>
          </a:p>
        </p:txBody>
      </p:sp>
      <p:sp>
        <p:nvSpPr>
          <p:cNvPr id="22" name="Metin Yer Tutucusu 10">
            <a:extLst>
              <a:ext uri="{FF2B5EF4-FFF2-40B4-BE49-F238E27FC236}">
                <a16:creationId xmlns:a16="http://schemas.microsoft.com/office/drawing/2014/main" id="{9642AD6D-085C-424D-B340-7731A4F95D4A}"/>
              </a:ext>
            </a:extLst>
          </p:cNvPr>
          <p:cNvSpPr>
            <a:spLocks noGrp="1"/>
          </p:cNvSpPr>
          <p:nvPr>
            <p:ph type="body" sz="quarter" idx="25" hasCustomPrompt="1"/>
          </p:nvPr>
        </p:nvSpPr>
        <p:spPr>
          <a:xfrm>
            <a:off x="7675638" y="2746735"/>
            <a:ext cx="1982733" cy="617787"/>
          </a:xfrm>
          <a:prstGeom prst="rect">
            <a:avLst/>
          </a:prstGeom>
        </p:spPr>
        <p:txBody>
          <a:bodyPr rtlCol="0"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rtl="0"/>
            <a:r>
              <a:rPr lang="tr-TR" noProof="0"/>
              <a:t>Başlık ekleyin</a:t>
            </a:r>
          </a:p>
        </p:txBody>
      </p:sp>
      <p:sp>
        <p:nvSpPr>
          <p:cNvPr id="23" name="Resim Yer Tutucusu 9">
            <a:extLst>
              <a:ext uri="{FF2B5EF4-FFF2-40B4-BE49-F238E27FC236}">
                <a16:creationId xmlns:a16="http://schemas.microsoft.com/office/drawing/2014/main" id="{9CD02B3D-3B05-4CE4-98EF-4772E813751D}"/>
              </a:ext>
            </a:extLst>
          </p:cNvPr>
          <p:cNvSpPr>
            <a:spLocks noGrp="1"/>
          </p:cNvSpPr>
          <p:nvPr>
            <p:ph type="pic" sz="quarter" idx="26" hasCustomPrompt="1"/>
          </p:nvPr>
        </p:nvSpPr>
        <p:spPr>
          <a:xfrm>
            <a:off x="10059471" y="1190975"/>
            <a:ext cx="1415744" cy="1193742"/>
          </a:xfrm>
          <a:prstGeom prst="rect">
            <a:avLst/>
          </a:prstGeom>
        </p:spPr>
        <p:txBody>
          <a:bodyPr rtlCol="0">
            <a:noAutofit/>
          </a:bodyPr>
          <a:lstStyle>
            <a:lvl1pPr marL="0" indent="0" algn="ctr">
              <a:buNone/>
              <a:defRPr/>
            </a:lvl1pPr>
          </a:lstStyle>
          <a:p>
            <a:pPr rtl="0"/>
            <a:r>
              <a:rPr lang="tr-TR" noProof="0"/>
              <a:t>Fotoğraf eklemek için tıklayın</a:t>
            </a:r>
          </a:p>
        </p:txBody>
      </p:sp>
      <p:sp>
        <p:nvSpPr>
          <p:cNvPr id="24" name="Metin Yer Tutucusu 10">
            <a:extLst>
              <a:ext uri="{FF2B5EF4-FFF2-40B4-BE49-F238E27FC236}">
                <a16:creationId xmlns:a16="http://schemas.microsoft.com/office/drawing/2014/main" id="{758AF150-35C5-4E99-97F8-798A80E52A7C}"/>
              </a:ext>
            </a:extLst>
          </p:cNvPr>
          <p:cNvSpPr>
            <a:spLocks noGrp="1"/>
          </p:cNvSpPr>
          <p:nvPr>
            <p:ph type="body" sz="quarter" idx="27" hasCustomPrompt="1"/>
          </p:nvPr>
        </p:nvSpPr>
        <p:spPr>
          <a:xfrm>
            <a:off x="9775977" y="2442078"/>
            <a:ext cx="1982733" cy="411277"/>
          </a:xfrm>
          <a:prstGeom prst="rect">
            <a:avLst/>
          </a:prstGeom>
        </p:spPr>
        <p:txBody>
          <a:bodyPr rtlCol="0" anchor="b">
            <a:noAutofit/>
          </a:bodyPr>
          <a:lstStyle>
            <a:lvl1pPr marL="0" indent="0" algn="ctr">
              <a:buNone/>
              <a:defRPr sz="1400" b="1" cap="all" spc="100" baseline="0">
                <a:solidFill>
                  <a:schemeClr val="accent1"/>
                </a:solidFill>
                <a:latin typeface="Calibri" panose="020F0502020204030204" pitchFamily="34" charset="0"/>
              </a:defRPr>
            </a:lvl1pPr>
          </a:lstStyle>
          <a:p>
            <a:pPr lvl="0" rtl="0"/>
            <a:r>
              <a:rPr lang="tr-TR" noProof="0"/>
              <a:t>Ad ekleyin</a:t>
            </a:r>
          </a:p>
        </p:txBody>
      </p:sp>
      <p:sp>
        <p:nvSpPr>
          <p:cNvPr id="25" name="Metin Yer Tutucusu 10">
            <a:extLst>
              <a:ext uri="{FF2B5EF4-FFF2-40B4-BE49-F238E27FC236}">
                <a16:creationId xmlns:a16="http://schemas.microsoft.com/office/drawing/2014/main" id="{B02EB253-A55A-4EC6-A5A8-ABACCF75D015}"/>
              </a:ext>
            </a:extLst>
          </p:cNvPr>
          <p:cNvSpPr>
            <a:spLocks noGrp="1"/>
          </p:cNvSpPr>
          <p:nvPr>
            <p:ph type="body" sz="quarter" idx="28" hasCustomPrompt="1"/>
          </p:nvPr>
        </p:nvSpPr>
        <p:spPr>
          <a:xfrm>
            <a:off x="9775977" y="2746735"/>
            <a:ext cx="1982733" cy="617787"/>
          </a:xfrm>
          <a:prstGeom prst="rect">
            <a:avLst/>
          </a:prstGeom>
        </p:spPr>
        <p:txBody>
          <a:bodyPr rtlCol="0"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rtl="0"/>
            <a:r>
              <a:rPr lang="tr-TR" noProof="0"/>
              <a:t>Başlık ekleyin</a:t>
            </a:r>
          </a:p>
        </p:txBody>
      </p:sp>
      <p:sp>
        <p:nvSpPr>
          <p:cNvPr id="26" name="Resim Yer Tutucusu 9">
            <a:extLst>
              <a:ext uri="{FF2B5EF4-FFF2-40B4-BE49-F238E27FC236}">
                <a16:creationId xmlns:a16="http://schemas.microsoft.com/office/drawing/2014/main" id="{1A02BB49-28DB-48E5-8959-D36C9840302C}"/>
              </a:ext>
            </a:extLst>
          </p:cNvPr>
          <p:cNvSpPr>
            <a:spLocks noGrp="1"/>
          </p:cNvSpPr>
          <p:nvPr>
            <p:ph type="pic" sz="quarter" idx="29" hasCustomPrompt="1"/>
          </p:nvPr>
        </p:nvSpPr>
        <p:spPr>
          <a:xfrm>
            <a:off x="3758452" y="3742368"/>
            <a:ext cx="1415744" cy="1193742"/>
          </a:xfrm>
          <a:prstGeom prst="rect">
            <a:avLst/>
          </a:prstGeom>
        </p:spPr>
        <p:txBody>
          <a:bodyPr rtlCol="0">
            <a:noAutofit/>
          </a:bodyPr>
          <a:lstStyle>
            <a:lvl1pPr marL="0" indent="0" algn="ctr">
              <a:buNone/>
              <a:defRPr/>
            </a:lvl1pPr>
          </a:lstStyle>
          <a:p>
            <a:pPr rtl="0"/>
            <a:r>
              <a:rPr lang="tr-TR" noProof="0"/>
              <a:t>Fotoğraf eklemek için tıklayın</a:t>
            </a:r>
          </a:p>
        </p:txBody>
      </p:sp>
      <p:sp>
        <p:nvSpPr>
          <p:cNvPr id="27" name="Metin Yer Tutucusu 10">
            <a:extLst>
              <a:ext uri="{FF2B5EF4-FFF2-40B4-BE49-F238E27FC236}">
                <a16:creationId xmlns:a16="http://schemas.microsoft.com/office/drawing/2014/main" id="{03C6BE33-794C-464D-886A-DB31DC137B0D}"/>
              </a:ext>
            </a:extLst>
          </p:cNvPr>
          <p:cNvSpPr>
            <a:spLocks noGrp="1"/>
          </p:cNvSpPr>
          <p:nvPr>
            <p:ph type="body" sz="quarter" idx="30" hasCustomPrompt="1"/>
          </p:nvPr>
        </p:nvSpPr>
        <p:spPr>
          <a:xfrm>
            <a:off x="3474958" y="4993471"/>
            <a:ext cx="1982733" cy="411277"/>
          </a:xfrm>
          <a:prstGeom prst="rect">
            <a:avLst/>
          </a:prstGeom>
        </p:spPr>
        <p:txBody>
          <a:bodyPr rtlCol="0" anchor="b">
            <a:noAutofit/>
          </a:bodyPr>
          <a:lstStyle>
            <a:lvl1pPr marL="0" indent="0" algn="ctr">
              <a:buNone/>
              <a:defRPr sz="1400" b="1" cap="all" spc="100" baseline="0">
                <a:solidFill>
                  <a:schemeClr val="accent1"/>
                </a:solidFill>
                <a:latin typeface="Calibri" panose="020F0502020204030204" pitchFamily="34" charset="0"/>
              </a:defRPr>
            </a:lvl1pPr>
          </a:lstStyle>
          <a:p>
            <a:pPr lvl="0" rtl="0"/>
            <a:r>
              <a:rPr lang="tr-TR" noProof="0"/>
              <a:t>Ad ekleyin</a:t>
            </a:r>
          </a:p>
        </p:txBody>
      </p:sp>
      <p:sp>
        <p:nvSpPr>
          <p:cNvPr id="28" name="Metin Yer Tutucusu 10">
            <a:extLst>
              <a:ext uri="{FF2B5EF4-FFF2-40B4-BE49-F238E27FC236}">
                <a16:creationId xmlns:a16="http://schemas.microsoft.com/office/drawing/2014/main" id="{51088B84-C9AE-4E0F-BE0B-7691872F7898}"/>
              </a:ext>
            </a:extLst>
          </p:cNvPr>
          <p:cNvSpPr>
            <a:spLocks noGrp="1"/>
          </p:cNvSpPr>
          <p:nvPr>
            <p:ph type="body" sz="quarter" idx="31" hasCustomPrompt="1"/>
          </p:nvPr>
        </p:nvSpPr>
        <p:spPr>
          <a:xfrm>
            <a:off x="3474958" y="5298128"/>
            <a:ext cx="1982733" cy="580994"/>
          </a:xfrm>
          <a:prstGeom prst="rect">
            <a:avLst/>
          </a:prstGeom>
        </p:spPr>
        <p:txBody>
          <a:bodyPr rtlCol="0"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rtl="0"/>
            <a:r>
              <a:rPr lang="tr-TR" noProof="0"/>
              <a:t>Başlık ekleyin</a:t>
            </a:r>
          </a:p>
        </p:txBody>
      </p:sp>
      <p:sp>
        <p:nvSpPr>
          <p:cNvPr id="29" name="Resim Yer Tutucusu 9">
            <a:extLst>
              <a:ext uri="{FF2B5EF4-FFF2-40B4-BE49-F238E27FC236}">
                <a16:creationId xmlns:a16="http://schemas.microsoft.com/office/drawing/2014/main" id="{EC807298-9742-4D0C-86D4-A25C5ED3069C}"/>
              </a:ext>
            </a:extLst>
          </p:cNvPr>
          <p:cNvSpPr>
            <a:spLocks noGrp="1"/>
          </p:cNvSpPr>
          <p:nvPr>
            <p:ph type="pic" sz="quarter" idx="32" hasCustomPrompt="1"/>
          </p:nvPr>
        </p:nvSpPr>
        <p:spPr>
          <a:xfrm>
            <a:off x="5858792" y="3742368"/>
            <a:ext cx="1415744" cy="1193742"/>
          </a:xfrm>
          <a:prstGeom prst="rect">
            <a:avLst/>
          </a:prstGeom>
        </p:spPr>
        <p:txBody>
          <a:bodyPr rtlCol="0">
            <a:noAutofit/>
          </a:bodyPr>
          <a:lstStyle>
            <a:lvl1pPr marL="0" indent="0" algn="ctr">
              <a:buNone/>
              <a:defRPr/>
            </a:lvl1pPr>
          </a:lstStyle>
          <a:p>
            <a:pPr rtl="0"/>
            <a:r>
              <a:rPr lang="tr-TR" noProof="0"/>
              <a:t>Fotoğraf eklemek için tıklayın</a:t>
            </a:r>
          </a:p>
        </p:txBody>
      </p:sp>
      <p:sp>
        <p:nvSpPr>
          <p:cNvPr id="30" name="Metin Yer Tutucusu 10">
            <a:extLst>
              <a:ext uri="{FF2B5EF4-FFF2-40B4-BE49-F238E27FC236}">
                <a16:creationId xmlns:a16="http://schemas.microsoft.com/office/drawing/2014/main" id="{7B94081A-B2B7-439C-B7CA-91A63FB88DF1}"/>
              </a:ext>
            </a:extLst>
          </p:cNvPr>
          <p:cNvSpPr>
            <a:spLocks noGrp="1"/>
          </p:cNvSpPr>
          <p:nvPr>
            <p:ph type="body" sz="quarter" idx="33" hasCustomPrompt="1"/>
          </p:nvPr>
        </p:nvSpPr>
        <p:spPr>
          <a:xfrm>
            <a:off x="5575298" y="4993471"/>
            <a:ext cx="1982733" cy="411277"/>
          </a:xfrm>
          <a:prstGeom prst="rect">
            <a:avLst/>
          </a:prstGeom>
        </p:spPr>
        <p:txBody>
          <a:bodyPr rtlCol="0" anchor="b">
            <a:noAutofit/>
          </a:bodyPr>
          <a:lstStyle>
            <a:lvl1pPr marL="0" indent="0" algn="ctr">
              <a:buNone/>
              <a:defRPr sz="1400" b="1" cap="all" spc="100" baseline="0">
                <a:solidFill>
                  <a:schemeClr val="accent1"/>
                </a:solidFill>
                <a:latin typeface="Calibri" panose="020F0502020204030204" pitchFamily="34" charset="0"/>
              </a:defRPr>
            </a:lvl1pPr>
          </a:lstStyle>
          <a:p>
            <a:pPr lvl="0" rtl="0"/>
            <a:r>
              <a:rPr lang="tr-TR" noProof="0"/>
              <a:t>Ad ekleyin</a:t>
            </a:r>
          </a:p>
        </p:txBody>
      </p:sp>
      <p:sp>
        <p:nvSpPr>
          <p:cNvPr id="31" name="Metin Yer Tutucusu 10">
            <a:extLst>
              <a:ext uri="{FF2B5EF4-FFF2-40B4-BE49-F238E27FC236}">
                <a16:creationId xmlns:a16="http://schemas.microsoft.com/office/drawing/2014/main" id="{875898E2-098E-4BDE-8BA8-C1D0755D7EB9}"/>
              </a:ext>
            </a:extLst>
          </p:cNvPr>
          <p:cNvSpPr>
            <a:spLocks noGrp="1"/>
          </p:cNvSpPr>
          <p:nvPr>
            <p:ph type="body" sz="quarter" idx="34" hasCustomPrompt="1"/>
          </p:nvPr>
        </p:nvSpPr>
        <p:spPr>
          <a:xfrm>
            <a:off x="5575298" y="5298128"/>
            <a:ext cx="1982733" cy="580994"/>
          </a:xfrm>
          <a:prstGeom prst="rect">
            <a:avLst/>
          </a:prstGeom>
        </p:spPr>
        <p:txBody>
          <a:bodyPr rtlCol="0"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rtl="0"/>
            <a:r>
              <a:rPr lang="tr-TR" noProof="0"/>
              <a:t>Başlık ekleyin</a:t>
            </a:r>
          </a:p>
        </p:txBody>
      </p:sp>
      <p:sp>
        <p:nvSpPr>
          <p:cNvPr id="32" name="Resim Yer Tutucusu 9">
            <a:extLst>
              <a:ext uri="{FF2B5EF4-FFF2-40B4-BE49-F238E27FC236}">
                <a16:creationId xmlns:a16="http://schemas.microsoft.com/office/drawing/2014/main" id="{EEB78526-379C-43C5-ABE7-2F184FC309A1}"/>
              </a:ext>
            </a:extLst>
          </p:cNvPr>
          <p:cNvSpPr>
            <a:spLocks noGrp="1"/>
          </p:cNvSpPr>
          <p:nvPr>
            <p:ph type="pic" sz="quarter" idx="35" hasCustomPrompt="1"/>
          </p:nvPr>
        </p:nvSpPr>
        <p:spPr>
          <a:xfrm>
            <a:off x="7959132" y="3742368"/>
            <a:ext cx="1415744" cy="1193742"/>
          </a:xfrm>
          <a:prstGeom prst="rect">
            <a:avLst/>
          </a:prstGeom>
        </p:spPr>
        <p:txBody>
          <a:bodyPr rtlCol="0">
            <a:noAutofit/>
          </a:bodyPr>
          <a:lstStyle>
            <a:lvl1pPr marL="0" indent="0" algn="ctr">
              <a:buNone/>
              <a:defRPr/>
            </a:lvl1pPr>
          </a:lstStyle>
          <a:p>
            <a:pPr rtl="0"/>
            <a:r>
              <a:rPr lang="tr-TR" noProof="0"/>
              <a:t>Fotoğraf eklemek için tıklayın</a:t>
            </a:r>
          </a:p>
        </p:txBody>
      </p:sp>
      <p:sp>
        <p:nvSpPr>
          <p:cNvPr id="33" name="Metin Yer Tutucusu 10">
            <a:extLst>
              <a:ext uri="{FF2B5EF4-FFF2-40B4-BE49-F238E27FC236}">
                <a16:creationId xmlns:a16="http://schemas.microsoft.com/office/drawing/2014/main" id="{FAA9378E-4336-4D84-9033-052E57D5470C}"/>
              </a:ext>
            </a:extLst>
          </p:cNvPr>
          <p:cNvSpPr>
            <a:spLocks noGrp="1"/>
          </p:cNvSpPr>
          <p:nvPr>
            <p:ph type="body" sz="quarter" idx="36" hasCustomPrompt="1"/>
          </p:nvPr>
        </p:nvSpPr>
        <p:spPr>
          <a:xfrm>
            <a:off x="7675638" y="4993471"/>
            <a:ext cx="1982733" cy="411277"/>
          </a:xfrm>
          <a:prstGeom prst="rect">
            <a:avLst/>
          </a:prstGeom>
        </p:spPr>
        <p:txBody>
          <a:bodyPr rtlCol="0" anchor="b">
            <a:noAutofit/>
          </a:bodyPr>
          <a:lstStyle>
            <a:lvl1pPr marL="0" indent="0" algn="ctr">
              <a:buNone/>
              <a:defRPr sz="1400" b="1" cap="all" spc="100" baseline="0">
                <a:solidFill>
                  <a:schemeClr val="accent1"/>
                </a:solidFill>
                <a:latin typeface="Calibri" panose="020F0502020204030204" pitchFamily="34" charset="0"/>
              </a:defRPr>
            </a:lvl1pPr>
          </a:lstStyle>
          <a:p>
            <a:pPr lvl="0" rtl="0"/>
            <a:r>
              <a:rPr lang="tr-TR" noProof="0"/>
              <a:t>Ad ekleyin</a:t>
            </a:r>
          </a:p>
        </p:txBody>
      </p:sp>
      <p:sp>
        <p:nvSpPr>
          <p:cNvPr id="34" name="Metin Yer Tutucusu 10">
            <a:extLst>
              <a:ext uri="{FF2B5EF4-FFF2-40B4-BE49-F238E27FC236}">
                <a16:creationId xmlns:a16="http://schemas.microsoft.com/office/drawing/2014/main" id="{4AF0D6AA-392E-489E-8457-370F653057E9}"/>
              </a:ext>
            </a:extLst>
          </p:cNvPr>
          <p:cNvSpPr>
            <a:spLocks noGrp="1"/>
          </p:cNvSpPr>
          <p:nvPr>
            <p:ph type="body" sz="quarter" idx="37" hasCustomPrompt="1"/>
          </p:nvPr>
        </p:nvSpPr>
        <p:spPr>
          <a:xfrm>
            <a:off x="7675638" y="5298128"/>
            <a:ext cx="1982733" cy="580994"/>
          </a:xfrm>
          <a:prstGeom prst="rect">
            <a:avLst/>
          </a:prstGeom>
        </p:spPr>
        <p:txBody>
          <a:bodyPr rtlCol="0"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rtl="0"/>
            <a:r>
              <a:rPr lang="tr-TR" noProof="0"/>
              <a:t>Başlık ekleyin</a:t>
            </a:r>
          </a:p>
        </p:txBody>
      </p:sp>
      <p:sp>
        <p:nvSpPr>
          <p:cNvPr id="35" name="Resim Yer Tutucusu 9">
            <a:extLst>
              <a:ext uri="{FF2B5EF4-FFF2-40B4-BE49-F238E27FC236}">
                <a16:creationId xmlns:a16="http://schemas.microsoft.com/office/drawing/2014/main" id="{515D701A-667D-41D8-B25B-72B088C7E9E4}"/>
              </a:ext>
            </a:extLst>
          </p:cNvPr>
          <p:cNvSpPr>
            <a:spLocks noGrp="1"/>
          </p:cNvSpPr>
          <p:nvPr>
            <p:ph type="pic" sz="quarter" idx="38" hasCustomPrompt="1"/>
          </p:nvPr>
        </p:nvSpPr>
        <p:spPr>
          <a:xfrm>
            <a:off x="10059471" y="3742368"/>
            <a:ext cx="1415744" cy="1193742"/>
          </a:xfrm>
          <a:prstGeom prst="rect">
            <a:avLst/>
          </a:prstGeom>
        </p:spPr>
        <p:txBody>
          <a:bodyPr rtlCol="0">
            <a:noAutofit/>
          </a:bodyPr>
          <a:lstStyle>
            <a:lvl1pPr marL="0" indent="0" algn="ctr">
              <a:buNone/>
              <a:defRPr/>
            </a:lvl1pPr>
          </a:lstStyle>
          <a:p>
            <a:pPr rtl="0"/>
            <a:r>
              <a:rPr lang="tr-TR" noProof="0"/>
              <a:t>Fotoğraf eklemek için tıklayın</a:t>
            </a:r>
          </a:p>
        </p:txBody>
      </p:sp>
      <p:sp>
        <p:nvSpPr>
          <p:cNvPr id="36" name="Metin Yer Tutucusu 10">
            <a:extLst>
              <a:ext uri="{FF2B5EF4-FFF2-40B4-BE49-F238E27FC236}">
                <a16:creationId xmlns:a16="http://schemas.microsoft.com/office/drawing/2014/main" id="{D0AB2C67-89B8-459B-BB18-3655BA5AB355}"/>
              </a:ext>
            </a:extLst>
          </p:cNvPr>
          <p:cNvSpPr>
            <a:spLocks noGrp="1"/>
          </p:cNvSpPr>
          <p:nvPr>
            <p:ph type="body" sz="quarter" idx="39" hasCustomPrompt="1"/>
          </p:nvPr>
        </p:nvSpPr>
        <p:spPr>
          <a:xfrm>
            <a:off x="9775977" y="4993471"/>
            <a:ext cx="1982733" cy="411277"/>
          </a:xfrm>
          <a:prstGeom prst="rect">
            <a:avLst/>
          </a:prstGeom>
        </p:spPr>
        <p:txBody>
          <a:bodyPr rtlCol="0" anchor="b">
            <a:noAutofit/>
          </a:bodyPr>
          <a:lstStyle>
            <a:lvl1pPr marL="0" indent="0" algn="ctr">
              <a:buNone/>
              <a:defRPr sz="1400" b="1" cap="all" spc="100" baseline="0">
                <a:solidFill>
                  <a:schemeClr val="accent1"/>
                </a:solidFill>
                <a:latin typeface="Calibri" panose="020F0502020204030204" pitchFamily="34" charset="0"/>
              </a:defRPr>
            </a:lvl1pPr>
          </a:lstStyle>
          <a:p>
            <a:pPr lvl="0" rtl="0"/>
            <a:r>
              <a:rPr lang="tr-TR" noProof="0"/>
              <a:t>Ad ekleyin</a:t>
            </a:r>
          </a:p>
        </p:txBody>
      </p:sp>
      <p:sp>
        <p:nvSpPr>
          <p:cNvPr id="37" name="Metin Yer Tutucusu 10">
            <a:extLst>
              <a:ext uri="{FF2B5EF4-FFF2-40B4-BE49-F238E27FC236}">
                <a16:creationId xmlns:a16="http://schemas.microsoft.com/office/drawing/2014/main" id="{88DB254D-C387-4A49-A475-DA300A713177}"/>
              </a:ext>
            </a:extLst>
          </p:cNvPr>
          <p:cNvSpPr>
            <a:spLocks noGrp="1"/>
          </p:cNvSpPr>
          <p:nvPr>
            <p:ph type="body" sz="quarter" idx="40" hasCustomPrompt="1"/>
          </p:nvPr>
        </p:nvSpPr>
        <p:spPr>
          <a:xfrm>
            <a:off x="9775977" y="5298128"/>
            <a:ext cx="1982733" cy="580994"/>
          </a:xfrm>
          <a:prstGeom prst="rect">
            <a:avLst/>
          </a:prstGeom>
        </p:spPr>
        <p:txBody>
          <a:bodyPr rtlCol="0"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rtl="0"/>
            <a:r>
              <a:rPr lang="tr-TR" noProof="0"/>
              <a:t>Başlık ekleyin</a:t>
            </a:r>
          </a:p>
        </p:txBody>
      </p:sp>
      <p:sp>
        <p:nvSpPr>
          <p:cNvPr id="38" name="Başlık 1">
            <a:extLst>
              <a:ext uri="{FF2B5EF4-FFF2-40B4-BE49-F238E27FC236}">
                <a16:creationId xmlns:a16="http://schemas.microsoft.com/office/drawing/2014/main" id="{3C00339E-E516-47A3-98FD-7904488645B5}"/>
              </a:ext>
            </a:extLst>
          </p:cNvPr>
          <p:cNvSpPr>
            <a:spLocks noGrp="1"/>
          </p:cNvSpPr>
          <p:nvPr>
            <p:ph type="title" hasCustomPrompt="1"/>
          </p:nvPr>
        </p:nvSpPr>
        <p:spPr>
          <a:xfrm rot="16200000">
            <a:off x="332219" y="2746661"/>
            <a:ext cx="4907372" cy="1076155"/>
          </a:xfrm>
        </p:spPr>
        <p:txBody>
          <a:bodyPr rtlCol="0"/>
          <a:lstStyle>
            <a:lvl1pPr algn="ctr">
              <a:defRPr/>
            </a:lvl1pPr>
          </a:lstStyle>
          <a:p>
            <a:pPr rtl="0"/>
            <a:r>
              <a:rPr lang="tr-TR" noProof="0"/>
              <a:t>Başlık eklemek için tıklayın</a:t>
            </a:r>
          </a:p>
        </p:txBody>
      </p:sp>
    </p:spTree>
    <p:extLst>
      <p:ext uri="{BB962C8B-B14F-4D97-AF65-F5344CB8AC3E}">
        <p14:creationId xmlns:p14="http://schemas.microsoft.com/office/powerpoint/2010/main" val="710110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sman">
    <p:spTree>
      <p:nvGrpSpPr>
        <p:cNvPr id="1" name=""/>
        <p:cNvGrpSpPr/>
        <p:nvPr/>
      </p:nvGrpSpPr>
      <p:grpSpPr>
        <a:xfrm>
          <a:off x="0" y="0"/>
          <a:ext cx="0" cy="0"/>
          <a:chOff x="0" y="0"/>
          <a:chExt cx="0" cy="0"/>
        </a:xfrm>
      </p:grpSpPr>
      <p:sp>
        <p:nvSpPr>
          <p:cNvPr id="3" name="Tarih Yer Tutucusu 2">
            <a:extLst>
              <a:ext uri="{FF2B5EF4-FFF2-40B4-BE49-F238E27FC236}">
                <a16:creationId xmlns:a16="http://schemas.microsoft.com/office/drawing/2014/main" id="{0E516B3E-BF5D-4CBE-AA15-FEAD2B0B9811}"/>
              </a:ext>
            </a:extLst>
          </p:cNvPr>
          <p:cNvSpPr>
            <a:spLocks noGrp="1"/>
          </p:cNvSpPr>
          <p:nvPr>
            <p:ph type="dt" sz="half" idx="10"/>
          </p:nvPr>
        </p:nvSpPr>
        <p:spPr/>
        <p:txBody>
          <a:bodyPr rtlCol="0">
            <a:noAutofit/>
          </a:bodyPr>
          <a:lstStyle/>
          <a:p>
            <a:pPr rtl="0"/>
            <a:r>
              <a:rPr lang="tr-TR" noProof="0"/>
              <a:t>03/08/20XX</a:t>
            </a:r>
          </a:p>
        </p:txBody>
      </p:sp>
      <p:sp>
        <p:nvSpPr>
          <p:cNvPr id="4" name="Alt Bilgi Yer Tutucusu 3">
            <a:extLst>
              <a:ext uri="{FF2B5EF4-FFF2-40B4-BE49-F238E27FC236}">
                <a16:creationId xmlns:a16="http://schemas.microsoft.com/office/drawing/2014/main" id="{9AC6F15C-2031-4B28-91FF-8532EFEE84D6}"/>
              </a:ext>
            </a:extLst>
          </p:cNvPr>
          <p:cNvSpPr>
            <a:spLocks noGrp="1"/>
          </p:cNvSpPr>
          <p:nvPr>
            <p:ph type="ftr" sz="quarter" idx="11"/>
          </p:nvPr>
        </p:nvSpPr>
        <p:spPr/>
        <p:txBody>
          <a:bodyPr rtlCol="0">
            <a:noAutofit/>
          </a:bodyPr>
          <a:lstStyle/>
          <a:p>
            <a:pPr rtl="0"/>
            <a:r>
              <a:rPr lang="tr-TR" noProof="0"/>
              <a:t>SUNUM DESTESİ</a:t>
            </a:r>
          </a:p>
        </p:txBody>
      </p:sp>
      <p:sp>
        <p:nvSpPr>
          <p:cNvPr id="5" name="Slayt Numarası Yer Tutucusu 4">
            <a:extLst>
              <a:ext uri="{FF2B5EF4-FFF2-40B4-BE49-F238E27FC236}">
                <a16:creationId xmlns:a16="http://schemas.microsoft.com/office/drawing/2014/main" id="{12847681-AA55-4F94-8741-812FB362831F}"/>
              </a:ext>
            </a:extLst>
          </p:cNvPr>
          <p:cNvSpPr>
            <a:spLocks noGrp="1"/>
          </p:cNvSpPr>
          <p:nvPr>
            <p:ph type="sldNum" sz="quarter" idx="12"/>
          </p:nvPr>
        </p:nvSpPr>
        <p:spPr/>
        <p:txBody>
          <a:bodyPr rtlCol="0">
            <a:noAutofit/>
          </a:bodyPr>
          <a:lstStyle/>
          <a:p>
            <a:pPr rtl="0"/>
            <a:fld id="{BF860B6F-2FE3-4DE6-9496-980E987E7466}" type="slidenum">
              <a:rPr lang="tr-TR" noProof="0" smtClean="0"/>
              <a:pPr/>
              <a:t>‹#›</a:t>
            </a:fld>
            <a:endParaRPr lang="tr-TR" noProof="0"/>
          </a:p>
        </p:txBody>
      </p:sp>
      <p:sp>
        <p:nvSpPr>
          <p:cNvPr id="26" name="Dikdörtgen 25">
            <a:extLst>
              <a:ext uri="{FF2B5EF4-FFF2-40B4-BE49-F238E27FC236}">
                <a16:creationId xmlns:a16="http://schemas.microsoft.com/office/drawing/2014/main" id="{0FB5880F-F841-4DE6-B266-C373510AF249}"/>
              </a:ext>
            </a:extLst>
          </p:cNvPr>
          <p:cNvSpPr/>
          <p:nvPr userDrawn="1"/>
        </p:nvSpPr>
        <p:spPr>
          <a:xfrm rot="5400000">
            <a:off x="9766385" y="-1006534"/>
            <a:ext cx="972645" cy="39242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p>
        </p:txBody>
      </p:sp>
      <p:sp>
        <p:nvSpPr>
          <p:cNvPr id="28" name="Metin Yer Tutucusu 10">
            <a:extLst>
              <a:ext uri="{FF2B5EF4-FFF2-40B4-BE49-F238E27FC236}">
                <a16:creationId xmlns:a16="http://schemas.microsoft.com/office/drawing/2014/main" id="{388B7164-58B7-4BB5-998B-0E7F664D9290}"/>
              </a:ext>
            </a:extLst>
          </p:cNvPr>
          <p:cNvSpPr>
            <a:spLocks noGrp="1"/>
          </p:cNvSpPr>
          <p:nvPr>
            <p:ph type="body" sz="quarter" idx="25" hasCustomPrompt="1"/>
          </p:nvPr>
        </p:nvSpPr>
        <p:spPr>
          <a:xfrm rot="16200000">
            <a:off x="562550" y="3063183"/>
            <a:ext cx="2387816" cy="448769"/>
          </a:xfrm>
          <a:prstGeom prst="rect">
            <a:avLst/>
          </a:prstGeom>
        </p:spPr>
        <p:txBody>
          <a:bodyPr rtlCol="0" anchor="b">
            <a:noAutofit/>
          </a:bodyPr>
          <a:lstStyle>
            <a:lvl1pPr marL="0" indent="0" algn="l">
              <a:lnSpc>
                <a:spcPct val="80000"/>
              </a:lnSpc>
              <a:buNone/>
              <a:defRPr sz="2400" b="1" cap="all" spc="200" baseline="0">
                <a:solidFill>
                  <a:schemeClr val="accent1"/>
                </a:solidFill>
                <a:latin typeface="Calibri" panose="020F0502020204030204" pitchFamily="34" charset="0"/>
              </a:defRPr>
            </a:lvl1pPr>
          </a:lstStyle>
          <a:p>
            <a:pPr lvl="0" rtl="0"/>
            <a:r>
              <a:rPr lang="tr-TR" noProof="0" dirty="0"/>
              <a:t>Başlık eklemek için tıklayın</a:t>
            </a:r>
          </a:p>
        </p:txBody>
      </p:sp>
      <p:sp>
        <p:nvSpPr>
          <p:cNvPr id="29" name="Metin Yer Tutucusu 10">
            <a:extLst>
              <a:ext uri="{FF2B5EF4-FFF2-40B4-BE49-F238E27FC236}">
                <a16:creationId xmlns:a16="http://schemas.microsoft.com/office/drawing/2014/main" id="{4CB6F5B2-F117-4AD5-9C54-96006D152F19}"/>
              </a:ext>
            </a:extLst>
          </p:cNvPr>
          <p:cNvSpPr>
            <a:spLocks noGrp="1"/>
          </p:cNvSpPr>
          <p:nvPr>
            <p:ph type="body" sz="quarter" idx="26" hasCustomPrompt="1"/>
          </p:nvPr>
        </p:nvSpPr>
        <p:spPr>
          <a:xfrm rot="16200000">
            <a:off x="3226739" y="3063183"/>
            <a:ext cx="2387816" cy="448769"/>
          </a:xfrm>
          <a:prstGeom prst="rect">
            <a:avLst/>
          </a:prstGeom>
        </p:spPr>
        <p:txBody>
          <a:bodyPr rtlCol="0" anchor="b">
            <a:noAutofit/>
          </a:bodyPr>
          <a:lstStyle>
            <a:lvl1pPr marL="0" indent="0" algn="l">
              <a:lnSpc>
                <a:spcPct val="80000"/>
              </a:lnSpc>
              <a:buNone/>
              <a:defRPr sz="2400" b="1" cap="all" spc="200" baseline="0">
                <a:solidFill>
                  <a:schemeClr val="accent1"/>
                </a:solidFill>
                <a:latin typeface="Calibri" panose="020F0502020204030204" pitchFamily="34" charset="0"/>
              </a:defRPr>
            </a:lvl1pPr>
          </a:lstStyle>
          <a:p>
            <a:pPr lvl="0" rtl="0"/>
            <a:r>
              <a:rPr lang="tr-TR" noProof="0"/>
              <a:t>Başlık eklemek için tıklayın</a:t>
            </a:r>
          </a:p>
        </p:txBody>
      </p:sp>
      <p:sp>
        <p:nvSpPr>
          <p:cNvPr id="30" name="Metin Yer Tutucusu 10">
            <a:extLst>
              <a:ext uri="{FF2B5EF4-FFF2-40B4-BE49-F238E27FC236}">
                <a16:creationId xmlns:a16="http://schemas.microsoft.com/office/drawing/2014/main" id="{60636773-D205-448C-8DD8-8BBC3AFC2568}"/>
              </a:ext>
            </a:extLst>
          </p:cNvPr>
          <p:cNvSpPr>
            <a:spLocks noGrp="1"/>
          </p:cNvSpPr>
          <p:nvPr>
            <p:ph type="body" sz="quarter" idx="27" hasCustomPrompt="1"/>
          </p:nvPr>
        </p:nvSpPr>
        <p:spPr>
          <a:xfrm rot="16200000">
            <a:off x="5857430" y="3063181"/>
            <a:ext cx="2387816" cy="448769"/>
          </a:xfrm>
          <a:prstGeom prst="rect">
            <a:avLst/>
          </a:prstGeom>
        </p:spPr>
        <p:txBody>
          <a:bodyPr rtlCol="0" anchor="b">
            <a:noAutofit/>
          </a:bodyPr>
          <a:lstStyle>
            <a:lvl1pPr marL="0" indent="0" algn="l">
              <a:lnSpc>
                <a:spcPct val="80000"/>
              </a:lnSpc>
              <a:buNone/>
              <a:defRPr sz="2400" b="1" cap="all" spc="200" baseline="0">
                <a:solidFill>
                  <a:schemeClr val="accent1"/>
                </a:solidFill>
                <a:latin typeface="Calibri" panose="020F0502020204030204" pitchFamily="34" charset="0"/>
              </a:defRPr>
            </a:lvl1pPr>
          </a:lstStyle>
          <a:p>
            <a:pPr lvl="0" rtl="0"/>
            <a:r>
              <a:rPr lang="tr-TR" noProof="0"/>
              <a:t>Başlık eklemek için tıklayın</a:t>
            </a:r>
          </a:p>
        </p:txBody>
      </p:sp>
      <p:sp>
        <p:nvSpPr>
          <p:cNvPr id="31" name="Metin Yer Tutucusu 10">
            <a:extLst>
              <a:ext uri="{FF2B5EF4-FFF2-40B4-BE49-F238E27FC236}">
                <a16:creationId xmlns:a16="http://schemas.microsoft.com/office/drawing/2014/main" id="{6CD4F0A7-B003-44EA-AD28-A4B13CCE892C}"/>
              </a:ext>
            </a:extLst>
          </p:cNvPr>
          <p:cNvSpPr>
            <a:spLocks noGrp="1"/>
          </p:cNvSpPr>
          <p:nvPr>
            <p:ph type="body" sz="quarter" idx="28" hasCustomPrompt="1"/>
          </p:nvPr>
        </p:nvSpPr>
        <p:spPr>
          <a:xfrm rot="16200000">
            <a:off x="8520742" y="3063180"/>
            <a:ext cx="2387816" cy="448769"/>
          </a:xfrm>
          <a:prstGeom prst="rect">
            <a:avLst/>
          </a:prstGeom>
        </p:spPr>
        <p:txBody>
          <a:bodyPr rtlCol="0" anchor="b">
            <a:noAutofit/>
          </a:bodyPr>
          <a:lstStyle>
            <a:lvl1pPr marL="0" indent="0" algn="l">
              <a:lnSpc>
                <a:spcPct val="80000"/>
              </a:lnSpc>
              <a:buNone/>
              <a:defRPr sz="2400" b="1" cap="all" spc="200" baseline="0">
                <a:solidFill>
                  <a:schemeClr val="accent1"/>
                </a:solidFill>
                <a:latin typeface="Calibri" panose="020F0502020204030204" pitchFamily="34" charset="0"/>
              </a:defRPr>
            </a:lvl1pPr>
          </a:lstStyle>
          <a:p>
            <a:pPr lvl="0" rtl="0"/>
            <a:r>
              <a:rPr lang="tr-TR" noProof="0"/>
              <a:t>Başlık eklemek için tıklayın</a:t>
            </a:r>
          </a:p>
        </p:txBody>
      </p:sp>
      <p:sp>
        <p:nvSpPr>
          <p:cNvPr id="32" name="Metin Yer Tutucusu 10">
            <a:extLst>
              <a:ext uri="{FF2B5EF4-FFF2-40B4-BE49-F238E27FC236}">
                <a16:creationId xmlns:a16="http://schemas.microsoft.com/office/drawing/2014/main" id="{3CEEA233-6913-4525-8B47-39C2814EEF45}"/>
              </a:ext>
            </a:extLst>
          </p:cNvPr>
          <p:cNvSpPr>
            <a:spLocks noGrp="1"/>
          </p:cNvSpPr>
          <p:nvPr>
            <p:ph type="body" sz="quarter" idx="16" hasCustomPrompt="1"/>
          </p:nvPr>
        </p:nvSpPr>
        <p:spPr>
          <a:xfrm>
            <a:off x="838200" y="5154557"/>
            <a:ext cx="2449286" cy="1003155"/>
          </a:xfrm>
          <a:prstGeom prst="rect">
            <a:avLst/>
          </a:prstGeom>
        </p:spPr>
        <p:txBody>
          <a:bodyPr rtlCol="0" anchor="t">
            <a:noAutofit/>
          </a:bodyPr>
          <a:lstStyle>
            <a:lvl1pPr marL="0" indent="0" algn="ctr">
              <a:lnSpc>
                <a:spcPct val="125000"/>
              </a:lnSpc>
              <a:spcBef>
                <a:spcPts val="0"/>
              </a:spcBef>
              <a:buNone/>
              <a:defRPr sz="1400" cap="none" spc="100" baseline="0">
                <a:solidFill>
                  <a:schemeClr val="tx1"/>
                </a:solidFill>
                <a:latin typeface="+mn-lt"/>
              </a:defRPr>
            </a:lvl1pPr>
          </a:lstStyle>
          <a:p>
            <a:pPr lvl="0" rtl="0"/>
            <a:r>
              <a:rPr lang="tr-TR" noProof="0"/>
              <a:t>Metin eklemek için tıklayın</a:t>
            </a:r>
          </a:p>
        </p:txBody>
      </p:sp>
      <p:sp>
        <p:nvSpPr>
          <p:cNvPr id="33" name="Metin Yer Tutucusu 10">
            <a:extLst>
              <a:ext uri="{FF2B5EF4-FFF2-40B4-BE49-F238E27FC236}">
                <a16:creationId xmlns:a16="http://schemas.microsoft.com/office/drawing/2014/main" id="{718C63E6-2425-4D8D-99C9-99B35F978A8F}"/>
              </a:ext>
            </a:extLst>
          </p:cNvPr>
          <p:cNvSpPr>
            <a:spLocks noGrp="1"/>
          </p:cNvSpPr>
          <p:nvPr>
            <p:ph type="body" sz="quarter" idx="17" hasCustomPrompt="1"/>
          </p:nvPr>
        </p:nvSpPr>
        <p:spPr>
          <a:xfrm>
            <a:off x="838200" y="4525420"/>
            <a:ext cx="2449286" cy="639192"/>
          </a:xfrm>
          <a:prstGeom prst="rect">
            <a:avLst/>
          </a:prstGeom>
        </p:spPr>
        <p:txBody>
          <a:bodyPr rtlCol="0" anchor="b">
            <a:noAutofit/>
          </a:bodyPr>
          <a:lstStyle>
            <a:lvl1pPr marL="0" indent="0" algn="ctr">
              <a:lnSpc>
                <a:spcPct val="100000"/>
              </a:lnSpc>
              <a:spcBef>
                <a:spcPts val="0"/>
              </a:spcBef>
              <a:buNone/>
              <a:defRPr sz="1600" b="1" cap="all" spc="100" baseline="0">
                <a:solidFill>
                  <a:schemeClr val="accent1"/>
                </a:solidFill>
                <a:latin typeface="Calibri" panose="020F0502020204030204" pitchFamily="34" charset="0"/>
              </a:defRPr>
            </a:lvl1pPr>
          </a:lstStyle>
          <a:p>
            <a:pPr lvl="0" rtl="0"/>
            <a:r>
              <a:rPr lang="tr-TR" noProof="0" dirty="0"/>
              <a:t>Alt başlık eklemek için tıklayın</a:t>
            </a:r>
          </a:p>
        </p:txBody>
      </p:sp>
      <p:sp>
        <p:nvSpPr>
          <p:cNvPr id="34" name="Metin Yer Tutucusu 10">
            <a:extLst>
              <a:ext uri="{FF2B5EF4-FFF2-40B4-BE49-F238E27FC236}">
                <a16:creationId xmlns:a16="http://schemas.microsoft.com/office/drawing/2014/main" id="{AEB3CF35-C4EC-42DA-B265-89015DF03501}"/>
              </a:ext>
            </a:extLst>
          </p:cNvPr>
          <p:cNvSpPr>
            <a:spLocks noGrp="1"/>
          </p:cNvSpPr>
          <p:nvPr>
            <p:ph type="body" sz="quarter" idx="29" hasCustomPrompt="1"/>
          </p:nvPr>
        </p:nvSpPr>
        <p:spPr>
          <a:xfrm>
            <a:off x="3536069" y="5154557"/>
            <a:ext cx="2449286" cy="1003155"/>
          </a:xfrm>
          <a:prstGeom prst="rect">
            <a:avLst/>
          </a:prstGeom>
        </p:spPr>
        <p:txBody>
          <a:bodyPr rtlCol="0" anchor="t">
            <a:noAutofit/>
          </a:bodyPr>
          <a:lstStyle>
            <a:lvl1pPr marL="0" indent="0" algn="ctr">
              <a:lnSpc>
                <a:spcPct val="125000"/>
              </a:lnSpc>
              <a:spcBef>
                <a:spcPts val="0"/>
              </a:spcBef>
              <a:buNone/>
              <a:defRPr sz="1400" cap="none" spc="100" baseline="0">
                <a:solidFill>
                  <a:schemeClr val="tx1"/>
                </a:solidFill>
                <a:latin typeface="+mn-lt"/>
              </a:defRPr>
            </a:lvl1pPr>
          </a:lstStyle>
          <a:p>
            <a:pPr lvl="0" rtl="0"/>
            <a:r>
              <a:rPr lang="tr-TR" noProof="0"/>
              <a:t>Metin eklemek için tıklayın</a:t>
            </a:r>
          </a:p>
        </p:txBody>
      </p:sp>
      <p:sp>
        <p:nvSpPr>
          <p:cNvPr id="35" name="Metin Yer Tutucusu 10">
            <a:extLst>
              <a:ext uri="{FF2B5EF4-FFF2-40B4-BE49-F238E27FC236}">
                <a16:creationId xmlns:a16="http://schemas.microsoft.com/office/drawing/2014/main" id="{A1B05A3F-5647-4FA8-AAB1-0438B6F6DD11}"/>
              </a:ext>
            </a:extLst>
          </p:cNvPr>
          <p:cNvSpPr>
            <a:spLocks noGrp="1"/>
          </p:cNvSpPr>
          <p:nvPr>
            <p:ph type="body" sz="quarter" idx="30" hasCustomPrompt="1"/>
          </p:nvPr>
        </p:nvSpPr>
        <p:spPr>
          <a:xfrm>
            <a:off x="3536069" y="4525420"/>
            <a:ext cx="2449286" cy="639192"/>
          </a:xfrm>
          <a:prstGeom prst="rect">
            <a:avLst/>
          </a:prstGeom>
        </p:spPr>
        <p:txBody>
          <a:bodyPr rtlCol="0" anchor="b">
            <a:noAutofit/>
          </a:bodyPr>
          <a:lstStyle>
            <a:lvl1pPr marL="0" indent="0" algn="ctr">
              <a:lnSpc>
                <a:spcPct val="100000"/>
              </a:lnSpc>
              <a:spcBef>
                <a:spcPts val="0"/>
              </a:spcBef>
              <a:buNone/>
              <a:defRPr sz="1600" b="1" cap="all" spc="100" baseline="0">
                <a:solidFill>
                  <a:schemeClr val="accent1"/>
                </a:solidFill>
                <a:latin typeface="Calibri" panose="020F0502020204030204" pitchFamily="34" charset="0"/>
              </a:defRPr>
            </a:lvl1pPr>
          </a:lstStyle>
          <a:p>
            <a:pPr lvl="0" rtl="0"/>
            <a:r>
              <a:rPr lang="tr-TR" noProof="0"/>
              <a:t>Alt başlık eklemek için tıklayın</a:t>
            </a:r>
          </a:p>
        </p:txBody>
      </p:sp>
      <p:sp>
        <p:nvSpPr>
          <p:cNvPr id="36" name="Metin Yer Tutucusu 10">
            <a:extLst>
              <a:ext uri="{FF2B5EF4-FFF2-40B4-BE49-F238E27FC236}">
                <a16:creationId xmlns:a16="http://schemas.microsoft.com/office/drawing/2014/main" id="{67059F7A-88D8-4E2F-A6F4-6CF5F194D54E}"/>
              </a:ext>
            </a:extLst>
          </p:cNvPr>
          <p:cNvSpPr>
            <a:spLocks noGrp="1"/>
          </p:cNvSpPr>
          <p:nvPr>
            <p:ph type="body" sz="quarter" idx="31" hasCustomPrompt="1"/>
          </p:nvPr>
        </p:nvSpPr>
        <p:spPr>
          <a:xfrm>
            <a:off x="6211909" y="5154557"/>
            <a:ext cx="2449286" cy="1003155"/>
          </a:xfrm>
          <a:prstGeom prst="rect">
            <a:avLst/>
          </a:prstGeom>
        </p:spPr>
        <p:txBody>
          <a:bodyPr rtlCol="0" anchor="t">
            <a:noAutofit/>
          </a:bodyPr>
          <a:lstStyle>
            <a:lvl1pPr marL="0" indent="0" algn="ctr">
              <a:lnSpc>
                <a:spcPct val="125000"/>
              </a:lnSpc>
              <a:spcBef>
                <a:spcPts val="0"/>
              </a:spcBef>
              <a:buNone/>
              <a:defRPr sz="1400" cap="none" spc="100" baseline="0">
                <a:solidFill>
                  <a:schemeClr val="tx1"/>
                </a:solidFill>
                <a:latin typeface="+mn-lt"/>
              </a:defRPr>
            </a:lvl1pPr>
          </a:lstStyle>
          <a:p>
            <a:pPr lvl="0" rtl="0"/>
            <a:r>
              <a:rPr lang="tr-TR" noProof="0"/>
              <a:t>Metin eklemek için tıklayın</a:t>
            </a:r>
          </a:p>
        </p:txBody>
      </p:sp>
      <p:sp>
        <p:nvSpPr>
          <p:cNvPr id="37" name="Metin Yer Tutucusu 10">
            <a:extLst>
              <a:ext uri="{FF2B5EF4-FFF2-40B4-BE49-F238E27FC236}">
                <a16:creationId xmlns:a16="http://schemas.microsoft.com/office/drawing/2014/main" id="{CB25228C-31FC-4E25-80B1-8FAD0909BE75}"/>
              </a:ext>
            </a:extLst>
          </p:cNvPr>
          <p:cNvSpPr>
            <a:spLocks noGrp="1"/>
          </p:cNvSpPr>
          <p:nvPr>
            <p:ph type="body" sz="quarter" idx="32" hasCustomPrompt="1"/>
          </p:nvPr>
        </p:nvSpPr>
        <p:spPr>
          <a:xfrm>
            <a:off x="6211909" y="4525420"/>
            <a:ext cx="2449286" cy="639192"/>
          </a:xfrm>
          <a:prstGeom prst="rect">
            <a:avLst/>
          </a:prstGeom>
        </p:spPr>
        <p:txBody>
          <a:bodyPr rtlCol="0" anchor="b">
            <a:noAutofit/>
          </a:bodyPr>
          <a:lstStyle>
            <a:lvl1pPr marL="0" indent="0" algn="ctr">
              <a:lnSpc>
                <a:spcPct val="100000"/>
              </a:lnSpc>
              <a:spcBef>
                <a:spcPts val="0"/>
              </a:spcBef>
              <a:buNone/>
              <a:defRPr sz="1600" b="1" cap="all" spc="100" baseline="0">
                <a:solidFill>
                  <a:schemeClr val="accent1"/>
                </a:solidFill>
                <a:latin typeface="Calibri" panose="020F0502020204030204" pitchFamily="34" charset="0"/>
              </a:defRPr>
            </a:lvl1pPr>
          </a:lstStyle>
          <a:p>
            <a:pPr lvl="0" rtl="0"/>
            <a:r>
              <a:rPr lang="tr-TR" noProof="0"/>
              <a:t>Alt başlık eklemek için tıklayın</a:t>
            </a:r>
          </a:p>
        </p:txBody>
      </p:sp>
      <p:sp>
        <p:nvSpPr>
          <p:cNvPr id="38" name="Metin Yer Tutucusu 10">
            <a:extLst>
              <a:ext uri="{FF2B5EF4-FFF2-40B4-BE49-F238E27FC236}">
                <a16:creationId xmlns:a16="http://schemas.microsoft.com/office/drawing/2014/main" id="{E3BCA350-B685-4ADC-9FC8-231807297673}"/>
              </a:ext>
            </a:extLst>
          </p:cNvPr>
          <p:cNvSpPr>
            <a:spLocks noGrp="1"/>
          </p:cNvSpPr>
          <p:nvPr>
            <p:ph type="body" sz="quarter" idx="33" hasCustomPrompt="1"/>
          </p:nvPr>
        </p:nvSpPr>
        <p:spPr>
          <a:xfrm>
            <a:off x="8904516" y="5154557"/>
            <a:ext cx="2449286" cy="1003155"/>
          </a:xfrm>
          <a:prstGeom prst="rect">
            <a:avLst/>
          </a:prstGeom>
        </p:spPr>
        <p:txBody>
          <a:bodyPr rtlCol="0" anchor="t">
            <a:noAutofit/>
          </a:bodyPr>
          <a:lstStyle>
            <a:lvl1pPr marL="0" indent="0" algn="ctr">
              <a:lnSpc>
                <a:spcPct val="125000"/>
              </a:lnSpc>
              <a:spcBef>
                <a:spcPts val="0"/>
              </a:spcBef>
              <a:buNone/>
              <a:defRPr sz="1400" cap="none" spc="100" baseline="0">
                <a:solidFill>
                  <a:schemeClr val="tx1"/>
                </a:solidFill>
                <a:latin typeface="+mn-lt"/>
              </a:defRPr>
            </a:lvl1pPr>
          </a:lstStyle>
          <a:p>
            <a:pPr lvl="0" rtl="0"/>
            <a:r>
              <a:rPr lang="tr-TR" noProof="0"/>
              <a:t>Metin eklemek için tıklayın</a:t>
            </a:r>
          </a:p>
        </p:txBody>
      </p:sp>
      <p:sp>
        <p:nvSpPr>
          <p:cNvPr id="39" name="Metin Yer Tutucusu 10">
            <a:extLst>
              <a:ext uri="{FF2B5EF4-FFF2-40B4-BE49-F238E27FC236}">
                <a16:creationId xmlns:a16="http://schemas.microsoft.com/office/drawing/2014/main" id="{F75319BC-EF3B-4B55-9663-E04ED5DBC88C}"/>
              </a:ext>
            </a:extLst>
          </p:cNvPr>
          <p:cNvSpPr>
            <a:spLocks noGrp="1"/>
          </p:cNvSpPr>
          <p:nvPr>
            <p:ph type="body" sz="quarter" idx="34" hasCustomPrompt="1"/>
          </p:nvPr>
        </p:nvSpPr>
        <p:spPr>
          <a:xfrm>
            <a:off x="8904516" y="4525420"/>
            <a:ext cx="2449286" cy="639192"/>
          </a:xfrm>
          <a:prstGeom prst="rect">
            <a:avLst/>
          </a:prstGeom>
        </p:spPr>
        <p:txBody>
          <a:bodyPr rtlCol="0" anchor="b">
            <a:noAutofit/>
          </a:bodyPr>
          <a:lstStyle>
            <a:lvl1pPr marL="0" indent="0" algn="ctr">
              <a:lnSpc>
                <a:spcPct val="100000"/>
              </a:lnSpc>
              <a:spcBef>
                <a:spcPts val="0"/>
              </a:spcBef>
              <a:buNone/>
              <a:defRPr sz="1600" b="1" cap="all" spc="100" baseline="0">
                <a:solidFill>
                  <a:schemeClr val="accent1"/>
                </a:solidFill>
                <a:latin typeface="Calibri" panose="020F0502020204030204" pitchFamily="34" charset="0"/>
              </a:defRPr>
            </a:lvl1pPr>
          </a:lstStyle>
          <a:p>
            <a:pPr lvl="0" rtl="0"/>
            <a:r>
              <a:rPr lang="tr-TR" noProof="0"/>
              <a:t>Alt başlık eklemek için tıklayın</a:t>
            </a:r>
          </a:p>
        </p:txBody>
      </p:sp>
      <p:sp>
        <p:nvSpPr>
          <p:cNvPr id="19" name="Başlık 1">
            <a:extLst>
              <a:ext uri="{FF2B5EF4-FFF2-40B4-BE49-F238E27FC236}">
                <a16:creationId xmlns:a16="http://schemas.microsoft.com/office/drawing/2014/main" id="{FE10C144-C9A1-43BD-9C8A-183A065E24FD}"/>
              </a:ext>
            </a:extLst>
          </p:cNvPr>
          <p:cNvSpPr>
            <a:spLocks noGrp="1"/>
          </p:cNvSpPr>
          <p:nvPr>
            <p:ph type="title" hasCustomPrompt="1"/>
          </p:nvPr>
        </p:nvSpPr>
        <p:spPr>
          <a:xfrm>
            <a:off x="5827694" y="658420"/>
            <a:ext cx="3472731" cy="665965"/>
          </a:xfrm>
        </p:spPr>
        <p:txBody>
          <a:bodyPr rtlCol="0"/>
          <a:lstStyle>
            <a:lvl1pPr algn="r">
              <a:defRPr/>
            </a:lvl1pPr>
          </a:lstStyle>
          <a:p>
            <a:pPr rtl="0"/>
            <a:r>
              <a:rPr lang="tr-TR" noProof="0"/>
              <a:t>Başlık eklemek için tıklayın</a:t>
            </a:r>
          </a:p>
        </p:txBody>
      </p:sp>
    </p:spTree>
    <p:extLst>
      <p:ext uri="{BB962C8B-B14F-4D97-AF65-F5344CB8AC3E}">
        <p14:creationId xmlns:p14="http://schemas.microsoft.com/office/powerpoint/2010/main" val="1786022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kkımızda">
    <p:spTree>
      <p:nvGrpSpPr>
        <p:cNvPr id="1" name=""/>
        <p:cNvGrpSpPr/>
        <p:nvPr/>
      </p:nvGrpSpPr>
      <p:grpSpPr>
        <a:xfrm>
          <a:off x="0" y="0"/>
          <a:ext cx="0" cy="0"/>
          <a:chOff x="0" y="0"/>
          <a:chExt cx="0" cy="0"/>
        </a:xfrm>
      </p:grpSpPr>
      <p:sp>
        <p:nvSpPr>
          <p:cNvPr id="12" name="Dikdörtgen 11">
            <a:extLst>
              <a:ext uri="{FF2B5EF4-FFF2-40B4-BE49-F238E27FC236}">
                <a16:creationId xmlns:a16="http://schemas.microsoft.com/office/drawing/2014/main" id="{D96E7A44-0539-4C8E-ABEB-E56B131C44E7}"/>
              </a:ext>
              <a:ext uri="{C183D7F6-B498-43B3-948B-1728B52AA6E4}">
                <adec:decorative xmlns:adec="http://schemas.microsoft.com/office/drawing/2017/decorative" val="1"/>
              </a:ext>
            </a:extLst>
          </p:cNvPr>
          <p:cNvSpPr/>
          <p:nvPr userDrawn="1"/>
        </p:nvSpPr>
        <p:spPr>
          <a:xfrm>
            <a:off x="6029326" y="2152651"/>
            <a:ext cx="6162674" cy="29098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p>
        </p:txBody>
      </p:sp>
      <p:sp>
        <p:nvSpPr>
          <p:cNvPr id="11" name="Resim Yer Tutucusu 10">
            <a:extLst>
              <a:ext uri="{FF2B5EF4-FFF2-40B4-BE49-F238E27FC236}">
                <a16:creationId xmlns:a16="http://schemas.microsoft.com/office/drawing/2014/main" id="{200CB7D0-0851-45AD-932F-0A0BD59CCB01}"/>
              </a:ext>
            </a:extLst>
          </p:cNvPr>
          <p:cNvSpPr>
            <a:spLocks noGrp="1"/>
          </p:cNvSpPr>
          <p:nvPr>
            <p:ph type="pic" sz="quarter" idx="13" hasCustomPrompt="1"/>
          </p:nvPr>
        </p:nvSpPr>
        <p:spPr>
          <a:xfrm>
            <a:off x="1" y="466726"/>
            <a:ext cx="6848474" cy="6391274"/>
          </a:xfrm>
          <a:custGeom>
            <a:avLst/>
            <a:gdLst>
              <a:gd name="connsiteX0" fmla="*/ 0 w 6848474"/>
              <a:gd name="connsiteY0" fmla="*/ 0 h 6391274"/>
              <a:gd name="connsiteX1" fmla="*/ 6848474 w 6848474"/>
              <a:gd name="connsiteY1" fmla="*/ 0 h 6391274"/>
              <a:gd name="connsiteX2" fmla="*/ 6848474 w 6848474"/>
              <a:gd name="connsiteY2" fmla="*/ 1685925 h 6391274"/>
              <a:gd name="connsiteX3" fmla="*/ 6029325 w 6848474"/>
              <a:gd name="connsiteY3" fmla="*/ 1685925 h 6391274"/>
              <a:gd name="connsiteX4" fmla="*/ 6029325 w 6848474"/>
              <a:gd name="connsiteY4" fmla="*/ 4595813 h 6391274"/>
              <a:gd name="connsiteX5" fmla="*/ 6848474 w 6848474"/>
              <a:gd name="connsiteY5" fmla="*/ 4595813 h 6391274"/>
              <a:gd name="connsiteX6" fmla="*/ 6848474 w 6848474"/>
              <a:gd name="connsiteY6" fmla="*/ 6391274 h 6391274"/>
              <a:gd name="connsiteX7" fmla="*/ 0 w 6848474"/>
              <a:gd name="connsiteY7" fmla="*/ 6391274 h 639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8474" h="6391274">
                <a:moveTo>
                  <a:pt x="0" y="0"/>
                </a:moveTo>
                <a:lnTo>
                  <a:pt x="6848474" y="0"/>
                </a:lnTo>
                <a:lnTo>
                  <a:pt x="6848474" y="1685925"/>
                </a:lnTo>
                <a:lnTo>
                  <a:pt x="6029325" y="1685925"/>
                </a:lnTo>
                <a:lnTo>
                  <a:pt x="6029325" y="4595813"/>
                </a:lnTo>
                <a:lnTo>
                  <a:pt x="6848474" y="4595813"/>
                </a:lnTo>
                <a:lnTo>
                  <a:pt x="6848474" y="6391274"/>
                </a:lnTo>
                <a:lnTo>
                  <a:pt x="0" y="6391274"/>
                </a:lnTo>
                <a:close/>
              </a:path>
            </a:pathLst>
          </a:custGeom>
        </p:spPr>
        <p:txBody>
          <a:bodyPr wrap="square" rtlCol="0">
            <a:noAutofit/>
          </a:bodyPr>
          <a:lstStyle>
            <a:lvl1pPr marL="0" indent="0" algn="ctr">
              <a:buNone/>
              <a:defRPr/>
            </a:lvl1pPr>
          </a:lstStyle>
          <a:p>
            <a:pPr rtl="0"/>
            <a:r>
              <a:rPr lang="tr-TR" noProof="0"/>
              <a:t>Fotoğraf eklemek için tıklayın</a:t>
            </a:r>
          </a:p>
        </p:txBody>
      </p:sp>
      <p:sp>
        <p:nvSpPr>
          <p:cNvPr id="4" name="Tarih Yer Tutucusu 3">
            <a:extLst>
              <a:ext uri="{FF2B5EF4-FFF2-40B4-BE49-F238E27FC236}">
                <a16:creationId xmlns:a16="http://schemas.microsoft.com/office/drawing/2014/main" id="{BE0C0B0C-9F99-4C31-993B-EB072ABAD206}"/>
              </a:ext>
            </a:extLst>
          </p:cNvPr>
          <p:cNvSpPr>
            <a:spLocks noGrp="1"/>
          </p:cNvSpPr>
          <p:nvPr>
            <p:ph type="dt" sz="half" idx="10"/>
          </p:nvPr>
        </p:nvSpPr>
        <p:spPr/>
        <p:txBody>
          <a:bodyPr rtlCol="0">
            <a:noAutofit/>
          </a:bodyPr>
          <a:lstStyle>
            <a:lvl1pPr>
              <a:defRPr>
                <a:solidFill>
                  <a:schemeClr val="accent1"/>
                </a:solidFill>
              </a:defRPr>
            </a:lvl1pPr>
          </a:lstStyle>
          <a:p>
            <a:pPr rtl="0"/>
            <a:r>
              <a:rPr lang="tr-TR" noProof="0"/>
              <a:t>03/08/20XX</a:t>
            </a:r>
          </a:p>
        </p:txBody>
      </p:sp>
      <p:sp>
        <p:nvSpPr>
          <p:cNvPr id="5" name="Alt Bilgi Yer Tutucusu 4">
            <a:extLst>
              <a:ext uri="{FF2B5EF4-FFF2-40B4-BE49-F238E27FC236}">
                <a16:creationId xmlns:a16="http://schemas.microsoft.com/office/drawing/2014/main" id="{B632CDF4-F0E3-4D07-89C6-5ABCCDDD8726}"/>
              </a:ext>
            </a:extLst>
          </p:cNvPr>
          <p:cNvSpPr>
            <a:spLocks noGrp="1"/>
          </p:cNvSpPr>
          <p:nvPr>
            <p:ph type="ftr" sz="quarter" idx="11"/>
          </p:nvPr>
        </p:nvSpPr>
        <p:spPr/>
        <p:txBody>
          <a:bodyPr rtlCol="0">
            <a:noAutofit/>
          </a:bodyPr>
          <a:lstStyle>
            <a:lvl1pPr>
              <a:defRPr>
                <a:solidFill>
                  <a:schemeClr val="accent1"/>
                </a:solidFill>
              </a:defRPr>
            </a:lvl1pPr>
          </a:lstStyle>
          <a:p>
            <a:pPr rtl="0"/>
            <a:r>
              <a:rPr lang="tr-TR" noProof="0"/>
              <a:t>SUNUM DESTESİ</a:t>
            </a:r>
          </a:p>
        </p:txBody>
      </p:sp>
      <p:sp>
        <p:nvSpPr>
          <p:cNvPr id="6" name="Slayt Numarası Yer Tutucusu 5">
            <a:extLst>
              <a:ext uri="{FF2B5EF4-FFF2-40B4-BE49-F238E27FC236}">
                <a16:creationId xmlns:a16="http://schemas.microsoft.com/office/drawing/2014/main" id="{645BDA5F-715E-4514-9476-437B3EB01335}"/>
              </a:ext>
            </a:extLst>
          </p:cNvPr>
          <p:cNvSpPr>
            <a:spLocks noGrp="1"/>
          </p:cNvSpPr>
          <p:nvPr>
            <p:ph type="sldNum" sz="quarter" idx="12"/>
          </p:nvPr>
        </p:nvSpPr>
        <p:spPr/>
        <p:txBody>
          <a:bodyPr rtlCol="0">
            <a:noAutofit/>
          </a:bodyPr>
          <a:lstStyle>
            <a:lvl1pPr>
              <a:defRPr>
                <a:solidFill>
                  <a:schemeClr val="accent1"/>
                </a:solidFill>
              </a:defRPr>
            </a:lvl1pPr>
          </a:lstStyle>
          <a:p>
            <a:pPr rtl="0"/>
            <a:fld id="{BF860B6F-2FE3-4DE6-9496-980E987E7466}" type="slidenum">
              <a:rPr lang="tr-TR" noProof="0" smtClean="0"/>
              <a:pPr/>
              <a:t>‹#›</a:t>
            </a:fld>
            <a:endParaRPr lang="tr-TR" noProof="0"/>
          </a:p>
        </p:txBody>
      </p:sp>
      <p:sp>
        <p:nvSpPr>
          <p:cNvPr id="9" name="Metin Yer Tutucusu 8">
            <a:extLst>
              <a:ext uri="{FF2B5EF4-FFF2-40B4-BE49-F238E27FC236}">
                <a16:creationId xmlns:a16="http://schemas.microsoft.com/office/drawing/2014/main" id="{A9D38E0F-D52F-4777-9D68-D30CB3B8C8ED}"/>
              </a:ext>
            </a:extLst>
          </p:cNvPr>
          <p:cNvSpPr>
            <a:spLocks noGrp="1"/>
          </p:cNvSpPr>
          <p:nvPr>
            <p:ph type="body" sz="quarter" idx="14" hasCustomPrompt="1"/>
          </p:nvPr>
        </p:nvSpPr>
        <p:spPr>
          <a:xfrm>
            <a:off x="6524625" y="2624137"/>
            <a:ext cx="5172075" cy="2033588"/>
          </a:xfrm>
        </p:spPr>
        <p:txBody>
          <a:bodyPr rtlCol="0">
            <a:noAutofit/>
          </a:bodyPr>
          <a:lstStyle>
            <a:lvl1pPr marL="0" indent="0">
              <a:lnSpc>
                <a:spcPct val="125000"/>
              </a:lnSpc>
              <a:spcBef>
                <a:spcPts val="0"/>
              </a:spcBef>
              <a:buNone/>
              <a:defRPr sz="1600" spc="100" baseline="0">
                <a:solidFill>
                  <a:schemeClr val="bg1"/>
                </a:solidFill>
              </a:defRPr>
            </a:lvl1pPr>
          </a:lstStyle>
          <a:p>
            <a:pPr lvl="0" rtl="0"/>
            <a:r>
              <a:rPr lang="tr-TR" noProof="0"/>
              <a:t>Metin eklemek için tıklayın</a:t>
            </a:r>
          </a:p>
        </p:txBody>
      </p:sp>
      <p:sp>
        <p:nvSpPr>
          <p:cNvPr id="13" name="Başlık 1">
            <a:extLst>
              <a:ext uri="{FF2B5EF4-FFF2-40B4-BE49-F238E27FC236}">
                <a16:creationId xmlns:a16="http://schemas.microsoft.com/office/drawing/2014/main" id="{1E083E92-8775-41F5-A992-0786A4081385}"/>
              </a:ext>
            </a:extLst>
          </p:cNvPr>
          <p:cNvSpPr>
            <a:spLocks noGrp="1"/>
          </p:cNvSpPr>
          <p:nvPr>
            <p:ph type="title" hasCustomPrompt="1"/>
          </p:nvPr>
        </p:nvSpPr>
        <p:spPr>
          <a:xfrm>
            <a:off x="7692272" y="671808"/>
            <a:ext cx="3661528" cy="639192"/>
          </a:xfrm>
        </p:spPr>
        <p:txBody>
          <a:bodyPr rtlCol="0"/>
          <a:lstStyle>
            <a:lvl1pPr algn="ctr">
              <a:defRPr/>
            </a:lvl1pPr>
          </a:lstStyle>
          <a:p>
            <a:pPr rtl="0"/>
            <a:r>
              <a:rPr lang="tr-TR" noProof="0"/>
              <a:t>Başlık eklemek için tıklayın</a:t>
            </a:r>
          </a:p>
        </p:txBody>
      </p:sp>
    </p:spTree>
    <p:extLst>
      <p:ext uri="{BB962C8B-B14F-4D97-AF65-F5344CB8AC3E}">
        <p14:creationId xmlns:p14="http://schemas.microsoft.com/office/powerpoint/2010/main" val="3276292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Özet">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0502A0C2-BC21-4E10-B50C-353B8CBD72F0}"/>
              </a:ext>
              <a:ext uri="{C183D7F6-B498-43B3-948B-1728B52AA6E4}">
                <adec:decorative xmlns:adec="http://schemas.microsoft.com/office/drawing/2017/decorative" val="1"/>
              </a:ext>
            </a:extLst>
          </p:cNvPr>
          <p:cNvSpPr/>
          <p:nvPr userDrawn="1"/>
        </p:nvSpPr>
        <p:spPr>
          <a:xfrm>
            <a:off x="514985" y="1057275"/>
            <a:ext cx="6015990" cy="3457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p>
        </p:txBody>
      </p:sp>
      <p:sp>
        <p:nvSpPr>
          <p:cNvPr id="9" name="Resim Yer Tutucusu 8">
            <a:extLst>
              <a:ext uri="{FF2B5EF4-FFF2-40B4-BE49-F238E27FC236}">
                <a16:creationId xmlns:a16="http://schemas.microsoft.com/office/drawing/2014/main" id="{7B548780-9B3B-47BB-AA7B-928FA50A6A04}"/>
              </a:ext>
            </a:extLst>
          </p:cNvPr>
          <p:cNvSpPr>
            <a:spLocks noGrp="1"/>
          </p:cNvSpPr>
          <p:nvPr>
            <p:ph type="pic" sz="quarter" idx="13" hasCustomPrompt="1"/>
          </p:nvPr>
        </p:nvSpPr>
        <p:spPr>
          <a:xfrm>
            <a:off x="0" y="1057275"/>
            <a:ext cx="12191999" cy="5295900"/>
          </a:xfrm>
          <a:custGeom>
            <a:avLst/>
            <a:gdLst>
              <a:gd name="connsiteX0" fmla="*/ 0 w 12191999"/>
              <a:gd name="connsiteY0" fmla="*/ 0 h 5295900"/>
              <a:gd name="connsiteX1" fmla="*/ 514985 w 12191999"/>
              <a:gd name="connsiteY1" fmla="*/ 0 h 5295900"/>
              <a:gd name="connsiteX2" fmla="*/ 514985 w 12191999"/>
              <a:gd name="connsiteY2" fmla="*/ 3457576 h 5295900"/>
              <a:gd name="connsiteX3" fmla="*/ 6530975 w 12191999"/>
              <a:gd name="connsiteY3" fmla="*/ 3457576 h 5295900"/>
              <a:gd name="connsiteX4" fmla="*/ 6530975 w 12191999"/>
              <a:gd name="connsiteY4" fmla="*/ 0 h 5295900"/>
              <a:gd name="connsiteX5" fmla="*/ 12191999 w 12191999"/>
              <a:gd name="connsiteY5" fmla="*/ 0 h 5295900"/>
              <a:gd name="connsiteX6" fmla="*/ 12191999 w 12191999"/>
              <a:gd name="connsiteY6" fmla="*/ 5295900 h 5295900"/>
              <a:gd name="connsiteX7" fmla="*/ 0 w 12191999"/>
              <a:gd name="connsiteY7" fmla="*/ 5295900 h 52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5295900">
                <a:moveTo>
                  <a:pt x="0" y="0"/>
                </a:moveTo>
                <a:lnTo>
                  <a:pt x="514985" y="0"/>
                </a:lnTo>
                <a:lnTo>
                  <a:pt x="514985" y="3457576"/>
                </a:lnTo>
                <a:lnTo>
                  <a:pt x="6530975" y="3457576"/>
                </a:lnTo>
                <a:lnTo>
                  <a:pt x="6530975" y="0"/>
                </a:lnTo>
                <a:lnTo>
                  <a:pt x="12191999" y="0"/>
                </a:lnTo>
                <a:lnTo>
                  <a:pt x="12191999" y="5295900"/>
                </a:lnTo>
                <a:lnTo>
                  <a:pt x="0" y="5295900"/>
                </a:lnTo>
                <a:close/>
              </a:path>
            </a:pathLst>
          </a:custGeom>
        </p:spPr>
        <p:txBody>
          <a:bodyPr wrap="square" rtlCol="0">
            <a:noAutofit/>
          </a:bodyPr>
          <a:lstStyle>
            <a:lvl1pPr marL="0" indent="0" algn="ctr">
              <a:buNone/>
              <a:defRPr/>
            </a:lvl1pPr>
          </a:lstStyle>
          <a:p>
            <a:pPr rtl="0"/>
            <a:r>
              <a:rPr lang="tr-TR" noProof="0" dirty="0"/>
              <a:t>Fotoğraf eklemek için tıklayın</a:t>
            </a:r>
          </a:p>
        </p:txBody>
      </p:sp>
      <p:sp>
        <p:nvSpPr>
          <p:cNvPr id="3" name="Tarih Yer Tutucusu 2">
            <a:extLst>
              <a:ext uri="{FF2B5EF4-FFF2-40B4-BE49-F238E27FC236}">
                <a16:creationId xmlns:a16="http://schemas.microsoft.com/office/drawing/2014/main" id="{AB2958E2-130A-401C-B53D-DCC769627964}"/>
              </a:ext>
            </a:extLst>
          </p:cNvPr>
          <p:cNvSpPr>
            <a:spLocks noGrp="1"/>
          </p:cNvSpPr>
          <p:nvPr>
            <p:ph type="dt" sz="half" idx="10"/>
          </p:nvPr>
        </p:nvSpPr>
        <p:spPr/>
        <p:txBody>
          <a:bodyPr rtlCol="0">
            <a:noAutofit/>
          </a:bodyPr>
          <a:lstStyle/>
          <a:p>
            <a:pPr rtl="0"/>
            <a:r>
              <a:rPr lang="tr-TR" noProof="0"/>
              <a:t>03/08/20XX</a:t>
            </a:r>
          </a:p>
        </p:txBody>
      </p:sp>
      <p:sp>
        <p:nvSpPr>
          <p:cNvPr id="4" name="Alt Bilgi Yer Tutucusu 3">
            <a:extLst>
              <a:ext uri="{FF2B5EF4-FFF2-40B4-BE49-F238E27FC236}">
                <a16:creationId xmlns:a16="http://schemas.microsoft.com/office/drawing/2014/main" id="{E7178FE4-D7D1-40CE-9190-C68702FEDCDB}"/>
              </a:ext>
            </a:extLst>
          </p:cNvPr>
          <p:cNvSpPr>
            <a:spLocks noGrp="1"/>
          </p:cNvSpPr>
          <p:nvPr>
            <p:ph type="ftr" sz="quarter" idx="11"/>
          </p:nvPr>
        </p:nvSpPr>
        <p:spPr/>
        <p:txBody>
          <a:bodyPr rtlCol="0">
            <a:noAutofit/>
          </a:bodyPr>
          <a:lstStyle/>
          <a:p>
            <a:pPr rtl="0"/>
            <a:r>
              <a:rPr lang="tr-TR" noProof="0"/>
              <a:t>SUNUM DESTESİ</a:t>
            </a:r>
          </a:p>
        </p:txBody>
      </p:sp>
      <p:sp>
        <p:nvSpPr>
          <p:cNvPr id="5" name="Slayt Numarası Yer Tutucusu 4">
            <a:extLst>
              <a:ext uri="{FF2B5EF4-FFF2-40B4-BE49-F238E27FC236}">
                <a16:creationId xmlns:a16="http://schemas.microsoft.com/office/drawing/2014/main" id="{F4AC4996-95A4-4EC0-BF6E-7C2FACB7C895}"/>
              </a:ext>
            </a:extLst>
          </p:cNvPr>
          <p:cNvSpPr>
            <a:spLocks noGrp="1"/>
          </p:cNvSpPr>
          <p:nvPr>
            <p:ph type="sldNum" sz="quarter" idx="12"/>
          </p:nvPr>
        </p:nvSpPr>
        <p:spPr/>
        <p:txBody>
          <a:bodyPr rtlCol="0">
            <a:noAutofit/>
          </a:bodyPr>
          <a:lstStyle/>
          <a:p>
            <a:pPr rtl="0"/>
            <a:fld id="{BF860B6F-2FE3-4DE6-9496-980E987E7466}" type="slidenum">
              <a:rPr lang="tr-TR" noProof="0" smtClean="0"/>
              <a:pPr/>
              <a:t>‹#›</a:t>
            </a:fld>
            <a:endParaRPr lang="tr-TR" noProof="0"/>
          </a:p>
        </p:txBody>
      </p:sp>
      <p:sp>
        <p:nvSpPr>
          <p:cNvPr id="7" name="Metin Yer Tutucusu 10">
            <a:extLst>
              <a:ext uri="{FF2B5EF4-FFF2-40B4-BE49-F238E27FC236}">
                <a16:creationId xmlns:a16="http://schemas.microsoft.com/office/drawing/2014/main" id="{6332CD16-89CC-43FA-B7BF-06786B464846}"/>
              </a:ext>
            </a:extLst>
          </p:cNvPr>
          <p:cNvSpPr>
            <a:spLocks noGrp="1"/>
          </p:cNvSpPr>
          <p:nvPr>
            <p:ph type="body" sz="quarter" idx="16" hasCustomPrompt="1"/>
          </p:nvPr>
        </p:nvSpPr>
        <p:spPr>
          <a:xfrm>
            <a:off x="926354" y="1547271"/>
            <a:ext cx="5172932" cy="2581276"/>
          </a:xfrm>
          <a:prstGeom prst="rect">
            <a:avLst/>
          </a:prstGeom>
        </p:spPr>
        <p:txBody>
          <a:bodyPr rtlCol="0" anchor="t">
            <a:noAutofit/>
          </a:bodyPr>
          <a:lstStyle>
            <a:lvl1pPr marL="0" indent="0" algn="l">
              <a:lnSpc>
                <a:spcPct val="125000"/>
              </a:lnSpc>
              <a:spcBef>
                <a:spcPts val="0"/>
              </a:spcBef>
              <a:buNone/>
              <a:defRPr sz="1600" cap="none" spc="100" baseline="0">
                <a:solidFill>
                  <a:schemeClr val="accent1"/>
                </a:solidFill>
                <a:latin typeface="+mn-lt"/>
              </a:defRPr>
            </a:lvl1pPr>
          </a:lstStyle>
          <a:p>
            <a:pPr lvl="0" rtl="0"/>
            <a:r>
              <a:rPr lang="tr-TR" noProof="0" dirty="0"/>
              <a:t>Metin eklemek için tıklayın</a:t>
            </a:r>
          </a:p>
        </p:txBody>
      </p:sp>
      <p:sp>
        <p:nvSpPr>
          <p:cNvPr id="12" name="Başlık 1">
            <a:extLst>
              <a:ext uri="{FF2B5EF4-FFF2-40B4-BE49-F238E27FC236}">
                <a16:creationId xmlns:a16="http://schemas.microsoft.com/office/drawing/2014/main" id="{127734DB-D9FF-4945-91EF-DB146D8348E3}"/>
              </a:ext>
            </a:extLst>
          </p:cNvPr>
          <p:cNvSpPr>
            <a:spLocks noGrp="1"/>
          </p:cNvSpPr>
          <p:nvPr>
            <p:ph type="title" hasCustomPrompt="1"/>
          </p:nvPr>
        </p:nvSpPr>
        <p:spPr>
          <a:xfrm>
            <a:off x="3082250" y="762308"/>
            <a:ext cx="5783657" cy="665965"/>
          </a:xfrm>
        </p:spPr>
        <p:txBody>
          <a:bodyPr rtlCol="0"/>
          <a:lstStyle>
            <a:lvl1pPr algn="l">
              <a:defRPr/>
            </a:lvl1pPr>
          </a:lstStyle>
          <a:p>
            <a:pPr rtl="0"/>
            <a:r>
              <a:rPr lang="tr-TR" noProof="0" dirty="0"/>
              <a:t>Başlık eklemek için tıklayın</a:t>
            </a:r>
          </a:p>
        </p:txBody>
      </p:sp>
    </p:spTree>
    <p:extLst>
      <p:ext uri="{BB962C8B-B14F-4D97-AF65-F5344CB8AC3E}">
        <p14:creationId xmlns:p14="http://schemas.microsoft.com/office/powerpoint/2010/main" val="17969904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şekkürler">
    <p:spTree>
      <p:nvGrpSpPr>
        <p:cNvPr id="1" name=""/>
        <p:cNvGrpSpPr/>
        <p:nvPr/>
      </p:nvGrpSpPr>
      <p:grpSpPr>
        <a:xfrm>
          <a:off x="0" y="0"/>
          <a:ext cx="0" cy="0"/>
          <a:chOff x="0" y="0"/>
          <a:chExt cx="0" cy="0"/>
        </a:xfrm>
      </p:grpSpPr>
      <p:sp>
        <p:nvSpPr>
          <p:cNvPr id="10" name="Dikdörtgen 9">
            <a:extLst>
              <a:ext uri="{FF2B5EF4-FFF2-40B4-BE49-F238E27FC236}">
                <a16:creationId xmlns:a16="http://schemas.microsoft.com/office/drawing/2014/main" id="{32FB6A2A-F24A-4E64-A207-404C8CC76697}"/>
              </a:ext>
              <a:ext uri="{C183D7F6-B498-43B3-948B-1728B52AA6E4}">
                <adec:decorative xmlns:adec="http://schemas.microsoft.com/office/drawing/2017/decorative" val="1"/>
              </a:ext>
            </a:extLst>
          </p:cNvPr>
          <p:cNvSpPr/>
          <p:nvPr userDrawn="1"/>
        </p:nvSpPr>
        <p:spPr>
          <a:xfrm>
            <a:off x="8610600" y="2132410"/>
            <a:ext cx="3581400" cy="23169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p>
        </p:txBody>
      </p:sp>
      <p:sp>
        <p:nvSpPr>
          <p:cNvPr id="3" name="Tarih Yer Tutucusu 2">
            <a:extLst>
              <a:ext uri="{FF2B5EF4-FFF2-40B4-BE49-F238E27FC236}">
                <a16:creationId xmlns:a16="http://schemas.microsoft.com/office/drawing/2014/main" id="{129E19EA-E986-4004-8C5B-712009E7877E}"/>
              </a:ext>
            </a:extLst>
          </p:cNvPr>
          <p:cNvSpPr>
            <a:spLocks noGrp="1"/>
          </p:cNvSpPr>
          <p:nvPr>
            <p:ph type="dt" sz="half" idx="10"/>
          </p:nvPr>
        </p:nvSpPr>
        <p:spPr/>
        <p:txBody>
          <a:bodyPr rtlCol="0">
            <a:noAutofit/>
          </a:bodyPr>
          <a:lstStyle/>
          <a:p>
            <a:pPr rtl="0"/>
            <a:r>
              <a:rPr lang="tr-TR" noProof="0"/>
              <a:t>03/08/20XX</a:t>
            </a:r>
          </a:p>
        </p:txBody>
      </p:sp>
      <p:sp>
        <p:nvSpPr>
          <p:cNvPr id="4" name="Alt Bilgi Yer Tutucusu 3">
            <a:extLst>
              <a:ext uri="{FF2B5EF4-FFF2-40B4-BE49-F238E27FC236}">
                <a16:creationId xmlns:a16="http://schemas.microsoft.com/office/drawing/2014/main" id="{13512B16-8A8E-4099-ACE3-946220C6323F}"/>
              </a:ext>
            </a:extLst>
          </p:cNvPr>
          <p:cNvSpPr>
            <a:spLocks noGrp="1"/>
          </p:cNvSpPr>
          <p:nvPr>
            <p:ph type="ftr" sz="quarter" idx="11"/>
          </p:nvPr>
        </p:nvSpPr>
        <p:spPr/>
        <p:txBody>
          <a:bodyPr rtlCol="0">
            <a:noAutofit/>
          </a:bodyPr>
          <a:lstStyle>
            <a:lvl1pPr>
              <a:defRPr>
                <a:solidFill>
                  <a:schemeClr val="accent1"/>
                </a:solidFill>
              </a:defRPr>
            </a:lvl1pPr>
          </a:lstStyle>
          <a:p>
            <a:pPr rtl="0"/>
            <a:r>
              <a:rPr lang="tr-TR" noProof="0"/>
              <a:t>SUNUM DESTESİ</a:t>
            </a:r>
          </a:p>
        </p:txBody>
      </p:sp>
      <p:sp>
        <p:nvSpPr>
          <p:cNvPr id="5" name="Slayt Numarası Yer Tutucusu 4">
            <a:extLst>
              <a:ext uri="{FF2B5EF4-FFF2-40B4-BE49-F238E27FC236}">
                <a16:creationId xmlns:a16="http://schemas.microsoft.com/office/drawing/2014/main" id="{77D8AF2A-C932-41B3-957E-9888020CD9C9}"/>
              </a:ext>
            </a:extLst>
          </p:cNvPr>
          <p:cNvSpPr>
            <a:spLocks noGrp="1"/>
          </p:cNvSpPr>
          <p:nvPr>
            <p:ph type="sldNum" sz="quarter" idx="12"/>
          </p:nvPr>
        </p:nvSpPr>
        <p:spPr/>
        <p:txBody>
          <a:bodyPr rtlCol="0">
            <a:noAutofit/>
          </a:bodyPr>
          <a:lstStyle/>
          <a:p>
            <a:pPr rtl="0"/>
            <a:fld id="{BF860B6F-2FE3-4DE6-9496-980E987E7466}" type="slidenum">
              <a:rPr lang="tr-TR" noProof="0" smtClean="0"/>
              <a:pPr/>
              <a:t>‹#›</a:t>
            </a:fld>
            <a:endParaRPr lang="tr-TR" noProof="0"/>
          </a:p>
        </p:txBody>
      </p:sp>
      <p:sp>
        <p:nvSpPr>
          <p:cNvPr id="9" name="Resim Yer Tutucusu 8">
            <a:extLst>
              <a:ext uri="{FF2B5EF4-FFF2-40B4-BE49-F238E27FC236}">
                <a16:creationId xmlns:a16="http://schemas.microsoft.com/office/drawing/2014/main" id="{47D0C286-3FF6-4839-AE38-6F404BF05601}"/>
              </a:ext>
            </a:extLst>
          </p:cNvPr>
          <p:cNvSpPr>
            <a:spLocks noGrp="1"/>
          </p:cNvSpPr>
          <p:nvPr>
            <p:ph type="pic" sz="quarter" idx="13" hasCustomPrompt="1"/>
          </p:nvPr>
        </p:nvSpPr>
        <p:spPr>
          <a:xfrm flipH="1">
            <a:off x="1809750" y="466725"/>
            <a:ext cx="7834312" cy="5924550"/>
          </a:xfrm>
          <a:custGeom>
            <a:avLst/>
            <a:gdLst>
              <a:gd name="connsiteX0" fmla="*/ 7834312 w 7834312"/>
              <a:gd name="connsiteY0" fmla="*/ 0 h 5924550"/>
              <a:gd name="connsiteX1" fmla="*/ 0 w 7834312"/>
              <a:gd name="connsiteY1" fmla="*/ 0 h 5924550"/>
              <a:gd name="connsiteX2" fmla="*/ 0 w 7834312"/>
              <a:gd name="connsiteY2" fmla="*/ 1665685 h 5924550"/>
              <a:gd name="connsiteX3" fmla="*/ 1033462 w 7834312"/>
              <a:gd name="connsiteY3" fmla="*/ 1665685 h 5924550"/>
              <a:gd name="connsiteX4" fmla="*/ 1033462 w 7834312"/>
              <a:gd name="connsiteY4" fmla="*/ 3982640 h 5924550"/>
              <a:gd name="connsiteX5" fmla="*/ 0 w 7834312"/>
              <a:gd name="connsiteY5" fmla="*/ 3982640 h 5924550"/>
              <a:gd name="connsiteX6" fmla="*/ 0 w 7834312"/>
              <a:gd name="connsiteY6" fmla="*/ 5924550 h 5924550"/>
              <a:gd name="connsiteX7" fmla="*/ 7834312 w 7834312"/>
              <a:gd name="connsiteY7" fmla="*/ 5924550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4312" h="5924550">
                <a:moveTo>
                  <a:pt x="7834312" y="0"/>
                </a:moveTo>
                <a:lnTo>
                  <a:pt x="0" y="0"/>
                </a:lnTo>
                <a:lnTo>
                  <a:pt x="0" y="1665685"/>
                </a:lnTo>
                <a:lnTo>
                  <a:pt x="1033462" y="1665685"/>
                </a:lnTo>
                <a:lnTo>
                  <a:pt x="1033462" y="3982640"/>
                </a:lnTo>
                <a:lnTo>
                  <a:pt x="0" y="3982640"/>
                </a:lnTo>
                <a:lnTo>
                  <a:pt x="0" y="5924550"/>
                </a:lnTo>
                <a:lnTo>
                  <a:pt x="7834312" y="5924550"/>
                </a:lnTo>
                <a:close/>
              </a:path>
            </a:pathLst>
          </a:custGeom>
        </p:spPr>
        <p:txBody>
          <a:bodyPr wrap="square" rtlCol="0">
            <a:noAutofit/>
          </a:bodyPr>
          <a:lstStyle>
            <a:lvl1pPr marL="0" indent="0" algn="ctr">
              <a:buNone/>
              <a:defRPr/>
            </a:lvl1pPr>
          </a:lstStyle>
          <a:p>
            <a:pPr rtl="0"/>
            <a:r>
              <a:rPr lang="tr-TR" noProof="0" dirty="0"/>
              <a:t>Fotoğraf eklemek için tıklayın</a:t>
            </a:r>
          </a:p>
        </p:txBody>
      </p:sp>
      <p:sp>
        <p:nvSpPr>
          <p:cNvPr id="17" name="Metin Yer Tutucusu 10">
            <a:extLst>
              <a:ext uri="{FF2B5EF4-FFF2-40B4-BE49-F238E27FC236}">
                <a16:creationId xmlns:a16="http://schemas.microsoft.com/office/drawing/2014/main" id="{88038514-112A-4AE2-BA52-286C38492F8D}"/>
              </a:ext>
            </a:extLst>
          </p:cNvPr>
          <p:cNvSpPr>
            <a:spLocks noGrp="1"/>
          </p:cNvSpPr>
          <p:nvPr>
            <p:ph type="body" sz="quarter" idx="16" hasCustomPrompt="1"/>
          </p:nvPr>
        </p:nvSpPr>
        <p:spPr>
          <a:xfrm>
            <a:off x="9210675" y="2579352"/>
            <a:ext cx="2381250" cy="1423068"/>
          </a:xfrm>
          <a:prstGeom prst="rect">
            <a:avLst/>
          </a:prstGeom>
        </p:spPr>
        <p:txBody>
          <a:bodyPr rtlCol="0" anchor="t">
            <a:noAutofit/>
          </a:bodyPr>
          <a:lstStyle>
            <a:lvl1pPr marL="0" indent="0" algn="l">
              <a:lnSpc>
                <a:spcPct val="125000"/>
              </a:lnSpc>
              <a:spcBef>
                <a:spcPts val="0"/>
              </a:spcBef>
              <a:buNone/>
              <a:defRPr sz="1600" cap="none" spc="100" baseline="0">
                <a:solidFill>
                  <a:schemeClr val="accent6"/>
                </a:solidFill>
                <a:latin typeface="+mn-lt"/>
              </a:defRPr>
            </a:lvl1pPr>
          </a:lstStyle>
          <a:p>
            <a:pPr lvl="0" rtl="0"/>
            <a:r>
              <a:rPr lang="tr-TR" noProof="0" dirty="0"/>
              <a:t>Metin eklemek için tıklayın</a:t>
            </a:r>
          </a:p>
        </p:txBody>
      </p:sp>
      <p:sp>
        <p:nvSpPr>
          <p:cNvPr id="11" name="Başlık 1">
            <a:extLst>
              <a:ext uri="{FF2B5EF4-FFF2-40B4-BE49-F238E27FC236}">
                <a16:creationId xmlns:a16="http://schemas.microsoft.com/office/drawing/2014/main" id="{9C27393D-ACFC-4AC9-93A3-FE24F0D12E57}"/>
              </a:ext>
            </a:extLst>
          </p:cNvPr>
          <p:cNvSpPr>
            <a:spLocks noGrp="1"/>
          </p:cNvSpPr>
          <p:nvPr>
            <p:ph type="title" hasCustomPrompt="1"/>
          </p:nvPr>
        </p:nvSpPr>
        <p:spPr>
          <a:xfrm rot="16200000">
            <a:off x="-1129259" y="3009387"/>
            <a:ext cx="4138612" cy="562995"/>
          </a:xfrm>
        </p:spPr>
        <p:txBody>
          <a:bodyPr rtlCol="0"/>
          <a:lstStyle>
            <a:lvl1pPr algn="ctr">
              <a:defRPr/>
            </a:lvl1pPr>
          </a:lstStyle>
          <a:p>
            <a:pPr rtl="0"/>
            <a:r>
              <a:rPr lang="tr-TR" noProof="0"/>
              <a:t>Başlık eklemek için tıklayın</a:t>
            </a:r>
          </a:p>
        </p:txBody>
      </p:sp>
    </p:spTree>
    <p:extLst>
      <p:ext uri="{BB962C8B-B14F-4D97-AF65-F5344CB8AC3E}">
        <p14:creationId xmlns:p14="http://schemas.microsoft.com/office/powerpoint/2010/main" val="1016349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run">
    <p:spTree>
      <p:nvGrpSpPr>
        <p:cNvPr id="1" name=""/>
        <p:cNvGrpSpPr/>
        <p:nvPr/>
      </p:nvGrpSpPr>
      <p:grpSpPr>
        <a:xfrm>
          <a:off x="0" y="0"/>
          <a:ext cx="0" cy="0"/>
          <a:chOff x="0" y="0"/>
          <a:chExt cx="0" cy="0"/>
        </a:xfrm>
      </p:grpSpPr>
      <p:sp>
        <p:nvSpPr>
          <p:cNvPr id="4" name="Tarih Yer Tutucusu 3">
            <a:extLst>
              <a:ext uri="{FF2B5EF4-FFF2-40B4-BE49-F238E27FC236}">
                <a16:creationId xmlns:a16="http://schemas.microsoft.com/office/drawing/2014/main" id="{185760CB-267C-4B96-8D93-EA775230543A}"/>
              </a:ext>
            </a:extLst>
          </p:cNvPr>
          <p:cNvSpPr>
            <a:spLocks noGrp="1"/>
          </p:cNvSpPr>
          <p:nvPr>
            <p:ph type="dt" sz="half" idx="10"/>
          </p:nvPr>
        </p:nvSpPr>
        <p:spPr/>
        <p:txBody>
          <a:bodyPr rtlCol="0">
            <a:noAutofit/>
          </a:bodyPr>
          <a:lstStyle/>
          <a:p>
            <a:pPr rtl="0"/>
            <a:r>
              <a:rPr lang="tr-TR" noProof="0"/>
              <a:t>03/08/20XX</a:t>
            </a:r>
          </a:p>
        </p:txBody>
      </p:sp>
      <p:sp>
        <p:nvSpPr>
          <p:cNvPr id="5" name="Alt Bilgi Yer Tutucusu 4">
            <a:extLst>
              <a:ext uri="{FF2B5EF4-FFF2-40B4-BE49-F238E27FC236}">
                <a16:creationId xmlns:a16="http://schemas.microsoft.com/office/drawing/2014/main" id="{0D5F8915-ABFD-4CAE-AC61-1E1B2B1C6F04}"/>
              </a:ext>
            </a:extLst>
          </p:cNvPr>
          <p:cNvSpPr>
            <a:spLocks noGrp="1"/>
          </p:cNvSpPr>
          <p:nvPr>
            <p:ph type="ftr" sz="quarter" idx="11"/>
          </p:nvPr>
        </p:nvSpPr>
        <p:spPr/>
        <p:txBody>
          <a:bodyPr rtlCol="0">
            <a:noAutofit/>
          </a:bodyPr>
          <a:lstStyle/>
          <a:p>
            <a:pPr rtl="0"/>
            <a:r>
              <a:rPr lang="tr-TR" noProof="0"/>
              <a:t>SUNUM DESTESİ</a:t>
            </a:r>
          </a:p>
        </p:txBody>
      </p:sp>
      <p:sp>
        <p:nvSpPr>
          <p:cNvPr id="6" name="Slayt Numarası Yer Tutucusu 5">
            <a:extLst>
              <a:ext uri="{FF2B5EF4-FFF2-40B4-BE49-F238E27FC236}">
                <a16:creationId xmlns:a16="http://schemas.microsoft.com/office/drawing/2014/main" id="{27F7218A-692D-4EB0-817E-60AFD432FC84}"/>
              </a:ext>
            </a:extLst>
          </p:cNvPr>
          <p:cNvSpPr>
            <a:spLocks noGrp="1"/>
          </p:cNvSpPr>
          <p:nvPr>
            <p:ph type="sldNum" sz="quarter" idx="12"/>
          </p:nvPr>
        </p:nvSpPr>
        <p:spPr/>
        <p:txBody>
          <a:bodyPr rtlCol="0">
            <a:noAutofit/>
          </a:bodyPr>
          <a:lstStyle/>
          <a:p>
            <a:pPr rtl="0"/>
            <a:fld id="{BF860B6F-2FE3-4DE6-9496-980E987E7466}" type="slidenum">
              <a:rPr lang="tr-TR" noProof="0" smtClean="0"/>
              <a:t>‹#›</a:t>
            </a:fld>
            <a:endParaRPr lang="tr-TR" noProof="0"/>
          </a:p>
        </p:txBody>
      </p:sp>
      <p:sp>
        <p:nvSpPr>
          <p:cNvPr id="9" name="Metin Yer Tutucusu 10">
            <a:extLst>
              <a:ext uri="{FF2B5EF4-FFF2-40B4-BE49-F238E27FC236}">
                <a16:creationId xmlns:a16="http://schemas.microsoft.com/office/drawing/2014/main" id="{D5A4AB60-E1AB-4239-BFC7-C10A235B18E0}"/>
              </a:ext>
            </a:extLst>
          </p:cNvPr>
          <p:cNvSpPr>
            <a:spLocks noGrp="1"/>
          </p:cNvSpPr>
          <p:nvPr>
            <p:ph type="body" sz="quarter" idx="13" hasCustomPrompt="1"/>
          </p:nvPr>
        </p:nvSpPr>
        <p:spPr>
          <a:xfrm>
            <a:off x="838200" y="2700899"/>
            <a:ext cx="3281555" cy="1472693"/>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tr-TR" noProof="0"/>
              <a:t>Metin eklemek için tıklayın</a:t>
            </a:r>
          </a:p>
        </p:txBody>
      </p:sp>
      <p:sp>
        <p:nvSpPr>
          <p:cNvPr id="10" name="Metin Yer Tutucusu 10">
            <a:extLst>
              <a:ext uri="{FF2B5EF4-FFF2-40B4-BE49-F238E27FC236}">
                <a16:creationId xmlns:a16="http://schemas.microsoft.com/office/drawing/2014/main" id="{53300DCB-9114-4ADF-8664-EFDD2C7A6E6A}"/>
              </a:ext>
            </a:extLst>
          </p:cNvPr>
          <p:cNvSpPr>
            <a:spLocks noGrp="1"/>
          </p:cNvSpPr>
          <p:nvPr>
            <p:ph type="body" sz="quarter" idx="17" hasCustomPrompt="1"/>
          </p:nvPr>
        </p:nvSpPr>
        <p:spPr>
          <a:xfrm>
            <a:off x="838200" y="2321396"/>
            <a:ext cx="3281555" cy="426393"/>
          </a:xfrm>
          <a:prstGeom prst="rect">
            <a:avLst/>
          </a:prstGeom>
        </p:spPr>
        <p:txBody>
          <a:bodyPr rtlCol="0" anchor="b">
            <a:noAutofit/>
          </a:bodyPr>
          <a:lstStyle>
            <a:lvl1pPr marL="0" indent="0" algn="l">
              <a:buNone/>
              <a:defRPr sz="1600" b="1" cap="all" spc="100" baseline="0">
                <a:solidFill>
                  <a:schemeClr val="accent4"/>
                </a:solidFill>
                <a:latin typeface="Calibri" panose="020F0502020204030204" pitchFamily="34" charset="0"/>
              </a:defRPr>
            </a:lvl1pPr>
          </a:lstStyle>
          <a:p>
            <a:pPr lvl="0" rtl="0"/>
            <a:r>
              <a:rPr lang="tr-TR" noProof="0"/>
              <a:t>Alt başlık eklemek için tıklayın</a:t>
            </a:r>
          </a:p>
        </p:txBody>
      </p:sp>
      <p:sp>
        <p:nvSpPr>
          <p:cNvPr id="11" name="Metin Yer Tutucusu 10">
            <a:extLst>
              <a:ext uri="{FF2B5EF4-FFF2-40B4-BE49-F238E27FC236}">
                <a16:creationId xmlns:a16="http://schemas.microsoft.com/office/drawing/2014/main" id="{6B69E913-93AE-4878-BA45-C2A83F5ACE30}"/>
              </a:ext>
            </a:extLst>
          </p:cNvPr>
          <p:cNvSpPr>
            <a:spLocks noGrp="1"/>
          </p:cNvSpPr>
          <p:nvPr>
            <p:ph type="body" sz="quarter" idx="22" hasCustomPrompt="1"/>
          </p:nvPr>
        </p:nvSpPr>
        <p:spPr>
          <a:xfrm>
            <a:off x="838200" y="4683183"/>
            <a:ext cx="3281555" cy="1067648"/>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tr-TR" noProof="0"/>
              <a:t>Metin eklemek için tıklayın</a:t>
            </a:r>
          </a:p>
        </p:txBody>
      </p:sp>
      <p:sp>
        <p:nvSpPr>
          <p:cNvPr id="12" name="Metin Yer Tutucusu 10">
            <a:extLst>
              <a:ext uri="{FF2B5EF4-FFF2-40B4-BE49-F238E27FC236}">
                <a16:creationId xmlns:a16="http://schemas.microsoft.com/office/drawing/2014/main" id="{EF306DC8-5642-4A13-B67A-9BF5A74DB8BB}"/>
              </a:ext>
            </a:extLst>
          </p:cNvPr>
          <p:cNvSpPr>
            <a:spLocks noGrp="1"/>
          </p:cNvSpPr>
          <p:nvPr>
            <p:ph type="body" sz="quarter" idx="23" hasCustomPrompt="1"/>
          </p:nvPr>
        </p:nvSpPr>
        <p:spPr>
          <a:xfrm>
            <a:off x="838200" y="4303679"/>
            <a:ext cx="3281555" cy="426393"/>
          </a:xfrm>
          <a:prstGeom prst="rect">
            <a:avLst/>
          </a:prstGeom>
        </p:spPr>
        <p:txBody>
          <a:bodyPr rtlCol="0" anchor="b">
            <a:noAutofit/>
          </a:bodyPr>
          <a:lstStyle>
            <a:lvl1pPr marL="0" indent="0" algn="l">
              <a:buNone/>
              <a:defRPr sz="1600" b="1" cap="all" spc="100" baseline="0">
                <a:solidFill>
                  <a:schemeClr val="accent4"/>
                </a:solidFill>
                <a:latin typeface="Calibri" panose="020F0502020204030204" pitchFamily="34" charset="0"/>
              </a:defRPr>
            </a:lvl1pPr>
          </a:lstStyle>
          <a:p>
            <a:pPr lvl="0" rtl="0"/>
            <a:r>
              <a:rPr lang="tr-TR" noProof="0"/>
              <a:t>Alt başlık eklemek için tıklayın</a:t>
            </a:r>
          </a:p>
        </p:txBody>
      </p:sp>
      <p:sp>
        <p:nvSpPr>
          <p:cNvPr id="13" name="Metin Yer Tutucusu 10">
            <a:extLst>
              <a:ext uri="{FF2B5EF4-FFF2-40B4-BE49-F238E27FC236}">
                <a16:creationId xmlns:a16="http://schemas.microsoft.com/office/drawing/2014/main" id="{CC0CA179-9852-4BA8-8E7D-8C5F43775EA9}"/>
              </a:ext>
            </a:extLst>
          </p:cNvPr>
          <p:cNvSpPr>
            <a:spLocks noGrp="1"/>
          </p:cNvSpPr>
          <p:nvPr>
            <p:ph type="body" sz="quarter" idx="24" hasCustomPrompt="1"/>
          </p:nvPr>
        </p:nvSpPr>
        <p:spPr>
          <a:xfrm>
            <a:off x="4465159" y="2715236"/>
            <a:ext cx="3281555" cy="1472693"/>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tr-TR" noProof="0"/>
              <a:t>Metin eklemek için tıklayın</a:t>
            </a:r>
          </a:p>
        </p:txBody>
      </p:sp>
      <p:sp>
        <p:nvSpPr>
          <p:cNvPr id="14" name="Metin Yer Tutucusu 10">
            <a:extLst>
              <a:ext uri="{FF2B5EF4-FFF2-40B4-BE49-F238E27FC236}">
                <a16:creationId xmlns:a16="http://schemas.microsoft.com/office/drawing/2014/main" id="{651735A5-9931-4467-9BBD-D622219F38F6}"/>
              </a:ext>
            </a:extLst>
          </p:cNvPr>
          <p:cNvSpPr>
            <a:spLocks noGrp="1"/>
          </p:cNvSpPr>
          <p:nvPr>
            <p:ph type="body" sz="quarter" idx="25" hasCustomPrompt="1"/>
          </p:nvPr>
        </p:nvSpPr>
        <p:spPr>
          <a:xfrm>
            <a:off x="4465159" y="2335733"/>
            <a:ext cx="3281555" cy="426393"/>
          </a:xfrm>
          <a:prstGeom prst="rect">
            <a:avLst/>
          </a:prstGeom>
        </p:spPr>
        <p:txBody>
          <a:bodyPr rtlCol="0" anchor="b">
            <a:noAutofit/>
          </a:bodyPr>
          <a:lstStyle>
            <a:lvl1pPr marL="0" indent="0" algn="l">
              <a:buNone/>
              <a:defRPr sz="1600" b="1" cap="all" spc="100" baseline="0">
                <a:solidFill>
                  <a:schemeClr val="accent4"/>
                </a:solidFill>
                <a:latin typeface="Calibri" panose="020F0502020204030204" pitchFamily="34" charset="0"/>
              </a:defRPr>
            </a:lvl1pPr>
          </a:lstStyle>
          <a:p>
            <a:pPr lvl="0" rtl="0"/>
            <a:r>
              <a:rPr lang="tr-TR" noProof="0"/>
              <a:t>Alt başlık eklemek için tıklayın</a:t>
            </a:r>
          </a:p>
        </p:txBody>
      </p:sp>
      <p:sp>
        <p:nvSpPr>
          <p:cNvPr id="15" name="Metin Yer Tutucusu 10">
            <a:extLst>
              <a:ext uri="{FF2B5EF4-FFF2-40B4-BE49-F238E27FC236}">
                <a16:creationId xmlns:a16="http://schemas.microsoft.com/office/drawing/2014/main" id="{75467CBB-A84A-4371-9C2F-3BD7181223E8}"/>
              </a:ext>
            </a:extLst>
          </p:cNvPr>
          <p:cNvSpPr>
            <a:spLocks noGrp="1"/>
          </p:cNvSpPr>
          <p:nvPr>
            <p:ph type="body" sz="quarter" idx="26" hasCustomPrompt="1"/>
          </p:nvPr>
        </p:nvSpPr>
        <p:spPr>
          <a:xfrm>
            <a:off x="4465159" y="4697520"/>
            <a:ext cx="3281555" cy="1067648"/>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tr-TR" noProof="0"/>
              <a:t>Metin eklemek için tıklayın</a:t>
            </a:r>
          </a:p>
        </p:txBody>
      </p:sp>
      <p:sp>
        <p:nvSpPr>
          <p:cNvPr id="16" name="Metin Yer Tutucusu 10">
            <a:extLst>
              <a:ext uri="{FF2B5EF4-FFF2-40B4-BE49-F238E27FC236}">
                <a16:creationId xmlns:a16="http://schemas.microsoft.com/office/drawing/2014/main" id="{5E96B9F0-428C-454F-A050-D0D8E8714281}"/>
              </a:ext>
            </a:extLst>
          </p:cNvPr>
          <p:cNvSpPr>
            <a:spLocks noGrp="1"/>
          </p:cNvSpPr>
          <p:nvPr>
            <p:ph type="body" sz="quarter" idx="27" hasCustomPrompt="1"/>
          </p:nvPr>
        </p:nvSpPr>
        <p:spPr>
          <a:xfrm>
            <a:off x="4465159" y="4318016"/>
            <a:ext cx="3281555" cy="426393"/>
          </a:xfrm>
          <a:prstGeom prst="rect">
            <a:avLst/>
          </a:prstGeom>
        </p:spPr>
        <p:txBody>
          <a:bodyPr rtlCol="0" anchor="b">
            <a:noAutofit/>
          </a:bodyPr>
          <a:lstStyle>
            <a:lvl1pPr marL="0" indent="0" algn="l">
              <a:buNone/>
              <a:defRPr sz="1600" b="1" cap="all" spc="100" baseline="0">
                <a:solidFill>
                  <a:schemeClr val="accent4"/>
                </a:solidFill>
                <a:latin typeface="Calibri" panose="020F0502020204030204" pitchFamily="34" charset="0"/>
              </a:defRPr>
            </a:lvl1pPr>
          </a:lstStyle>
          <a:p>
            <a:pPr lvl="0" rtl="0"/>
            <a:r>
              <a:rPr lang="tr-TR" noProof="0"/>
              <a:t>Alt başlık eklemek için tıklayın</a:t>
            </a:r>
          </a:p>
        </p:txBody>
      </p:sp>
      <p:sp>
        <p:nvSpPr>
          <p:cNvPr id="17" name="Metin Yer Tutucusu 10">
            <a:extLst>
              <a:ext uri="{FF2B5EF4-FFF2-40B4-BE49-F238E27FC236}">
                <a16:creationId xmlns:a16="http://schemas.microsoft.com/office/drawing/2014/main" id="{DBEB11F1-0872-4500-8CBB-63D9F6BBAF00}"/>
              </a:ext>
            </a:extLst>
          </p:cNvPr>
          <p:cNvSpPr>
            <a:spLocks noGrp="1"/>
          </p:cNvSpPr>
          <p:nvPr>
            <p:ph type="body" sz="quarter" idx="28" hasCustomPrompt="1"/>
          </p:nvPr>
        </p:nvSpPr>
        <p:spPr>
          <a:xfrm>
            <a:off x="8089832" y="2715236"/>
            <a:ext cx="3281555" cy="1472693"/>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tr-TR" noProof="0"/>
              <a:t>Metin eklemek için tıklayın</a:t>
            </a:r>
          </a:p>
        </p:txBody>
      </p:sp>
      <p:sp>
        <p:nvSpPr>
          <p:cNvPr id="18" name="Metin Yer Tutucusu 10">
            <a:extLst>
              <a:ext uri="{FF2B5EF4-FFF2-40B4-BE49-F238E27FC236}">
                <a16:creationId xmlns:a16="http://schemas.microsoft.com/office/drawing/2014/main" id="{1D1E8BAA-941F-4D25-92A6-7E9A2C3664CD}"/>
              </a:ext>
            </a:extLst>
          </p:cNvPr>
          <p:cNvSpPr>
            <a:spLocks noGrp="1"/>
          </p:cNvSpPr>
          <p:nvPr>
            <p:ph type="body" sz="quarter" idx="29" hasCustomPrompt="1"/>
          </p:nvPr>
        </p:nvSpPr>
        <p:spPr>
          <a:xfrm>
            <a:off x="8089832" y="2335733"/>
            <a:ext cx="3281555" cy="426393"/>
          </a:xfrm>
          <a:prstGeom prst="rect">
            <a:avLst/>
          </a:prstGeom>
        </p:spPr>
        <p:txBody>
          <a:bodyPr rtlCol="0" anchor="b">
            <a:noAutofit/>
          </a:bodyPr>
          <a:lstStyle>
            <a:lvl1pPr marL="0" indent="0" algn="l">
              <a:buNone/>
              <a:defRPr sz="1600" b="1" cap="all" spc="100" baseline="0">
                <a:solidFill>
                  <a:schemeClr val="accent4"/>
                </a:solidFill>
                <a:latin typeface="Calibri" panose="020F0502020204030204" pitchFamily="34" charset="0"/>
              </a:defRPr>
            </a:lvl1pPr>
          </a:lstStyle>
          <a:p>
            <a:pPr lvl="0" rtl="0"/>
            <a:r>
              <a:rPr lang="tr-TR" noProof="0"/>
              <a:t>Alt başlık eklemek için tıklayın</a:t>
            </a:r>
          </a:p>
        </p:txBody>
      </p:sp>
      <p:sp>
        <p:nvSpPr>
          <p:cNvPr id="19" name="Dikdörtgen 18">
            <a:extLst>
              <a:ext uri="{FF2B5EF4-FFF2-40B4-BE49-F238E27FC236}">
                <a16:creationId xmlns:a16="http://schemas.microsoft.com/office/drawing/2014/main" id="{9A7E5E59-1A85-4D6C-9DFC-E288DD5ABE98}"/>
              </a:ext>
            </a:extLst>
          </p:cNvPr>
          <p:cNvSpPr/>
          <p:nvPr userDrawn="1"/>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p>
        </p:txBody>
      </p:sp>
      <p:sp>
        <p:nvSpPr>
          <p:cNvPr id="2" name="Başlık 1">
            <a:extLst>
              <a:ext uri="{FF2B5EF4-FFF2-40B4-BE49-F238E27FC236}">
                <a16:creationId xmlns:a16="http://schemas.microsoft.com/office/drawing/2014/main" id="{E67B2D7D-08A6-4C69-B43C-2288E5BBDAEA}"/>
              </a:ext>
            </a:extLst>
          </p:cNvPr>
          <p:cNvSpPr>
            <a:spLocks noGrp="1"/>
          </p:cNvSpPr>
          <p:nvPr>
            <p:ph type="title" hasCustomPrompt="1"/>
          </p:nvPr>
        </p:nvSpPr>
        <p:spPr>
          <a:xfrm>
            <a:off x="2891574" y="658420"/>
            <a:ext cx="6408851" cy="665965"/>
          </a:xfrm>
        </p:spPr>
        <p:txBody>
          <a:bodyPr rtlCol="0"/>
          <a:lstStyle>
            <a:lvl1pPr algn="r">
              <a:defRPr/>
            </a:lvl1pPr>
          </a:lstStyle>
          <a:p>
            <a:pPr rtl="0"/>
            <a:r>
              <a:rPr lang="tr-TR" noProof="0"/>
              <a:t>Başlık eklemek için tıklayın</a:t>
            </a:r>
          </a:p>
        </p:txBody>
      </p:sp>
    </p:spTree>
    <p:extLst>
      <p:ext uri="{BB962C8B-B14F-4D97-AF65-F5344CB8AC3E}">
        <p14:creationId xmlns:p14="http://schemas.microsoft.com/office/powerpoint/2010/main" val="2569177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Çözüm">
    <p:spTree>
      <p:nvGrpSpPr>
        <p:cNvPr id="1" name=""/>
        <p:cNvGrpSpPr/>
        <p:nvPr/>
      </p:nvGrpSpPr>
      <p:grpSpPr>
        <a:xfrm>
          <a:off x="0" y="0"/>
          <a:ext cx="0" cy="0"/>
          <a:chOff x="0" y="0"/>
          <a:chExt cx="0" cy="0"/>
        </a:xfrm>
      </p:grpSpPr>
      <p:sp>
        <p:nvSpPr>
          <p:cNvPr id="25" name="Dikdörtgen 24">
            <a:extLst>
              <a:ext uri="{FF2B5EF4-FFF2-40B4-BE49-F238E27FC236}">
                <a16:creationId xmlns:a16="http://schemas.microsoft.com/office/drawing/2014/main" id="{DCFDE121-67A1-407B-A6E2-D5B255A4F712}"/>
              </a:ext>
            </a:extLst>
          </p:cNvPr>
          <p:cNvSpPr/>
          <p:nvPr userDrawn="1"/>
        </p:nvSpPr>
        <p:spPr>
          <a:xfrm>
            <a:off x="1282168" y="0"/>
            <a:ext cx="1855263" cy="44599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p>
        </p:txBody>
      </p:sp>
      <p:sp>
        <p:nvSpPr>
          <p:cNvPr id="2" name="Başlık 1">
            <a:extLst>
              <a:ext uri="{FF2B5EF4-FFF2-40B4-BE49-F238E27FC236}">
                <a16:creationId xmlns:a16="http://schemas.microsoft.com/office/drawing/2014/main" id="{F45C2B05-C32D-4F66-8BDA-0F4824844CE9}"/>
              </a:ext>
            </a:extLst>
          </p:cNvPr>
          <p:cNvSpPr>
            <a:spLocks noGrp="1"/>
          </p:cNvSpPr>
          <p:nvPr>
            <p:ph type="title" hasCustomPrompt="1"/>
          </p:nvPr>
        </p:nvSpPr>
        <p:spPr>
          <a:xfrm rot="16200000">
            <a:off x="575672" y="4121035"/>
            <a:ext cx="3337712" cy="639195"/>
          </a:xfrm>
        </p:spPr>
        <p:txBody>
          <a:bodyPr rtlCol="0"/>
          <a:lstStyle>
            <a:lvl1pPr algn="r">
              <a:defRPr/>
            </a:lvl1pPr>
          </a:lstStyle>
          <a:p>
            <a:pPr rtl="0"/>
            <a:r>
              <a:rPr lang="tr-TR" noProof="0"/>
              <a:t>Başlık eklemek için tıklayın</a:t>
            </a:r>
          </a:p>
        </p:txBody>
      </p:sp>
      <p:sp>
        <p:nvSpPr>
          <p:cNvPr id="4" name="Resim Yer Tutucusu 3">
            <a:extLst>
              <a:ext uri="{FF2B5EF4-FFF2-40B4-BE49-F238E27FC236}">
                <a16:creationId xmlns:a16="http://schemas.microsoft.com/office/drawing/2014/main" id="{67AE0851-B0C9-475B-8AD9-7C6A141FDDE0}"/>
              </a:ext>
            </a:extLst>
          </p:cNvPr>
          <p:cNvSpPr>
            <a:spLocks noGrp="1"/>
          </p:cNvSpPr>
          <p:nvPr>
            <p:ph type="pic" sz="quarter" idx="21"/>
          </p:nvPr>
        </p:nvSpPr>
        <p:spPr>
          <a:xfrm>
            <a:off x="4414645" y="758825"/>
            <a:ext cx="599148" cy="600075"/>
          </a:xfrm>
        </p:spPr>
        <p:txBody>
          <a:bodyPr rtlCol="0" anchor="ctr"/>
          <a:lstStyle>
            <a:lvl1pPr marL="0" indent="0" algn="ctr">
              <a:buNone/>
              <a:defRPr sz="1000"/>
            </a:lvl1pPr>
          </a:lstStyle>
          <a:p>
            <a:pPr rtl="0"/>
            <a:r>
              <a:rPr lang="tr-TR" noProof="0"/>
              <a:t>Resim eklemek için simgeye tıklayın</a:t>
            </a:r>
          </a:p>
        </p:txBody>
      </p:sp>
      <p:sp>
        <p:nvSpPr>
          <p:cNvPr id="12" name="Metin Yer Tutucusu 10">
            <a:extLst>
              <a:ext uri="{FF2B5EF4-FFF2-40B4-BE49-F238E27FC236}">
                <a16:creationId xmlns:a16="http://schemas.microsoft.com/office/drawing/2014/main" id="{32254E01-FD47-43F3-A74C-720A0EA4C249}"/>
              </a:ext>
            </a:extLst>
          </p:cNvPr>
          <p:cNvSpPr>
            <a:spLocks noGrp="1"/>
          </p:cNvSpPr>
          <p:nvPr>
            <p:ph type="body" sz="quarter" idx="17" hasCustomPrompt="1"/>
          </p:nvPr>
        </p:nvSpPr>
        <p:spPr>
          <a:xfrm>
            <a:off x="4414645" y="1388209"/>
            <a:ext cx="3281555" cy="426393"/>
          </a:xfrm>
          <a:prstGeom prst="rect">
            <a:avLst/>
          </a:prstGeom>
        </p:spPr>
        <p:txBody>
          <a:bodyPr rtlCol="0" anchor="b">
            <a:noAutofit/>
          </a:bodyPr>
          <a:lstStyle>
            <a:lvl1pPr marL="0" indent="0" algn="l">
              <a:buNone/>
              <a:defRPr sz="1600" b="1" cap="all" spc="100" baseline="0">
                <a:solidFill>
                  <a:schemeClr val="accent4"/>
                </a:solidFill>
                <a:latin typeface="Calibri" panose="020F0502020204030204" pitchFamily="34" charset="0"/>
              </a:defRPr>
            </a:lvl1pPr>
          </a:lstStyle>
          <a:p>
            <a:pPr lvl="0" rtl="0"/>
            <a:r>
              <a:rPr lang="tr-TR" noProof="0"/>
              <a:t>Alt başlık eklemek için tıklayın</a:t>
            </a:r>
          </a:p>
        </p:txBody>
      </p:sp>
      <p:sp>
        <p:nvSpPr>
          <p:cNvPr id="8" name="Metin Yer Tutucusu 10">
            <a:extLst>
              <a:ext uri="{FF2B5EF4-FFF2-40B4-BE49-F238E27FC236}">
                <a16:creationId xmlns:a16="http://schemas.microsoft.com/office/drawing/2014/main" id="{9B911B77-02F4-42D2-8639-A3F7EAFB71EC}"/>
              </a:ext>
            </a:extLst>
          </p:cNvPr>
          <p:cNvSpPr>
            <a:spLocks noGrp="1"/>
          </p:cNvSpPr>
          <p:nvPr>
            <p:ph type="body" sz="quarter" idx="13" hasCustomPrompt="1"/>
          </p:nvPr>
        </p:nvSpPr>
        <p:spPr>
          <a:xfrm>
            <a:off x="4414645" y="1767713"/>
            <a:ext cx="3281555" cy="1125740"/>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tr-TR" noProof="0"/>
              <a:t>Metin eklemek için tıklayın</a:t>
            </a:r>
          </a:p>
        </p:txBody>
      </p:sp>
      <p:sp>
        <p:nvSpPr>
          <p:cNvPr id="22" name="Resim Yer Tutucusu 3">
            <a:extLst>
              <a:ext uri="{FF2B5EF4-FFF2-40B4-BE49-F238E27FC236}">
                <a16:creationId xmlns:a16="http://schemas.microsoft.com/office/drawing/2014/main" id="{0FBF118A-5599-4A55-9939-8075D74851A3}"/>
              </a:ext>
            </a:extLst>
          </p:cNvPr>
          <p:cNvSpPr>
            <a:spLocks noGrp="1"/>
          </p:cNvSpPr>
          <p:nvPr>
            <p:ph type="pic" sz="quarter" idx="22"/>
          </p:nvPr>
        </p:nvSpPr>
        <p:spPr>
          <a:xfrm>
            <a:off x="4414645" y="3251858"/>
            <a:ext cx="599148" cy="600075"/>
          </a:xfrm>
        </p:spPr>
        <p:txBody>
          <a:bodyPr rtlCol="0" anchor="ctr"/>
          <a:lstStyle>
            <a:lvl1pPr marL="0" indent="0" algn="ctr">
              <a:buNone/>
              <a:defRPr sz="1000"/>
            </a:lvl1pPr>
          </a:lstStyle>
          <a:p>
            <a:pPr rtl="0"/>
            <a:r>
              <a:rPr lang="tr-TR" noProof="0"/>
              <a:t>Resim eklemek için simgeye tıklayın</a:t>
            </a:r>
          </a:p>
        </p:txBody>
      </p:sp>
      <p:sp>
        <p:nvSpPr>
          <p:cNvPr id="14" name="Metin Yer Tutucusu 10">
            <a:extLst>
              <a:ext uri="{FF2B5EF4-FFF2-40B4-BE49-F238E27FC236}">
                <a16:creationId xmlns:a16="http://schemas.microsoft.com/office/drawing/2014/main" id="{066BB17E-99F0-43A3-99AA-F928695311F6}"/>
              </a:ext>
            </a:extLst>
          </p:cNvPr>
          <p:cNvSpPr>
            <a:spLocks noGrp="1"/>
          </p:cNvSpPr>
          <p:nvPr>
            <p:ph type="body" sz="quarter" idx="19" hasCustomPrompt="1"/>
          </p:nvPr>
        </p:nvSpPr>
        <p:spPr>
          <a:xfrm>
            <a:off x="4414645" y="3866925"/>
            <a:ext cx="3281555" cy="428891"/>
          </a:xfrm>
          <a:prstGeom prst="rect">
            <a:avLst/>
          </a:prstGeom>
        </p:spPr>
        <p:txBody>
          <a:bodyPr rtlCol="0" anchor="b">
            <a:noAutofit/>
          </a:bodyPr>
          <a:lstStyle>
            <a:lvl1pPr marL="0" indent="0" algn="l">
              <a:buNone/>
              <a:defRPr sz="1600" b="1" cap="all" spc="100" baseline="0">
                <a:solidFill>
                  <a:schemeClr val="accent4"/>
                </a:solidFill>
                <a:latin typeface="Calibri" panose="020F0502020204030204" pitchFamily="34" charset="0"/>
              </a:defRPr>
            </a:lvl1pPr>
          </a:lstStyle>
          <a:p>
            <a:pPr lvl="0" rtl="0"/>
            <a:r>
              <a:rPr lang="tr-TR" noProof="0"/>
              <a:t>Alt başlık eklemek için tıklayın</a:t>
            </a:r>
          </a:p>
        </p:txBody>
      </p:sp>
      <p:sp>
        <p:nvSpPr>
          <p:cNvPr id="10" name="Metin Yer Tutucusu 10">
            <a:extLst>
              <a:ext uri="{FF2B5EF4-FFF2-40B4-BE49-F238E27FC236}">
                <a16:creationId xmlns:a16="http://schemas.microsoft.com/office/drawing/2014/main" id="{934F74CA-3E2F-4F3A-BE25-F8D9572179A2}"/>
              </a:ext>
            </a:extLst>
          </p:cNvPr>
          <p:cNvSpPr>
            <a:spLocks noGrp="1"/>
          </p:cNvSpPr>
          <p:nvPr>
            <p:ph type="body" sz="quarter" idx="15" hasCustomPrompt="1"/>
          </p:nvPr>
        </p:nvSpPr>
        <p:spPr>
          <a:xfrm>
            <a:off x="4414645" y="4248925"/>
            <a:ext cx="3281555" cy="1429216"/>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tr-TR" noProof="0"/>
              <a:t>Metin eklemek için tıklayın</a:t>
            </a:r>
          </a:p>
        </p:txBody>
      </p:sp>
      <p:sp>
        <p:nvSpPr>
          <p:cNvPr id="27" name="Resim Yer Tutucusu 3">
            <a:extLst>
              <a:ext uri="{FF2B5EF4-FFF2-40B4-BE49-F238E27FC236}">
                <a16:creationId xmlns:a16="http://schemas.microsoft.com/office/drawing/2014/main" id="{B5A383D6-9A09-46E4-8DD5-684C3B04E152}"/>
              </a:ext>
            </a:extLst>
          </p:cNvPr>
          <p:cNvSpPr>
            <a:spLocks noGrp="1"/>
          </p:cNvSpPr>
          <p:nvPr>
            <p:ph type="pic" sz="quarter" idx="24"/>
          </p:nvPr>
        </p:nvSpPr>
        <p:spPr>
          <a:xfrm>
            <a:off x="8077157" y="773142"/>
            <a:ext cx="599148" cy="600075"/>
          </a:xfrm>
        </p:spPr>
        <p:txBody>
          <a:bodyPr rtlCol="0" anchor="ctr"/>
          <a:lstStyle>
            <a:lvl1pPr marL="0" indent="0" algn="ctr">
              <a:buNone/>
              <a:defRPr sz="1000"/>
            </a:lvl1pPr>
          </a:lstStyle>
          <a:p>
            <a:pPr rtl="0"/>
            <a:r>
              <a:rPr lang="tr-TR" noProof="0"/>
              <a:t>Resim eklemek için simgeye tıklayın</a:t>
            </a:r>
          </a:p>
        </p:txBody>
      </p:sp>
      <p:sp>
        <p:nvSpPr>
          <p:cNvPr id="13" name="Metin Yer Tutucusu 10">
            <a:extLst>
              <a:ext uri="{FF2B5EF4-FFF2-40B4-BE49-F238E27FC236}">
                <a16:creationId xmlns:a16="http://schemas.microsoft.com/office/drawing/2014/main" id="{76D712C8-D0F1-407A-AAC4-D86C1FDDCDCF}"/>
              </a:ext>
            </a:extLst>
          </p:cNvPr>
          <p:cNvSpPr>
            <a:spLocks noGrp="1"/>
          </p:cNvSpPr>
          <p:nvPr>
            <p:ph type="body" sz="quarter" idx="18" hasCustomPrompt="1"/>
          </p:nvPr>
        </p:nvSpPr>
        <p:spPr>
          <a:xfrm>
            <a:off x="8072244" y="1388209"/>
            <a:ext cx="3281556" cy="426393"/>
          </a:xfrm>
          <a:prstGeom prst="rect">
            <a:avLst/>
          </a:prstGeom>
        </p:spPr>
        <p:txBody>
          <a:bodyPr rtlCol="0" anchor="b">
            <a:noAutofit/>
          </a:bodyPr>
          <a:lstStyle>
            <a:lvl1pPr marL="0" indent="0" algn="l">
              <a:buNone/>
              <a:defRPr sz="1600" b="1" cap="all" spc="100" baseline="0">
                <a:solidFill>
                  <a:schemeClr val="accent4"/>
                </a:solidFill>
                <a:latin typeface="Calibri" panose="020F0502020204030204" pitchFamily="34" charset="0"/>
              </a:defRPr>
            </a:lvl1pPr>
          </a:lstStyle>
          <a:p>
            <a:pPr lvl="0" rtl="0"/>
            <a:r>
              <a:rPr lang="tr-TR" noProof="0"/>
              <a:t>Alt başlık eklemek için tıklayın</a:t>
            </a:r>
          </a:p>
        </p:txBody>
      </p:sp>
      <p:sp>
        <p:nvSpPr>
          <p:cNvPr id="9" name="Metin Yer Tutucusu 10">
            <a:extLst>
              <a:ext uri="{FF2B5EF4-FFF2-40B4-BE49-F238E27FC236}">
                <a16:creationId xmlns:a16="http://schemas.microsoft.com/office/drawing/2014/main" id="{41C731A4-58E7-4726-BFC7-23260BCD624E}"/>
              </a:ext>
            </a:extLst>
          </p:cNvPr>
          <p:cNvSpPr>
            <a:spLocks noGrp="1"/>
          </p:cNvSpPr>
          <p:nvPr>
            <p:ph type="body" sz="quarter" idx="14" hasCustomPrompt="1"/>
          </p:nvPr>
        </p:nvSpPr>
        <p:spPr>
          <a:xfrm>
            <a:off x="8072244" y="1767713"/>
            <a:ext cx="3281556" cy="1125740"/>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tr-TR" noProof="0"/>
              <a:t>Metin eklemek için tıklayın</a:t>
            </a:r>
          </a:p>
        </p:txBody>
      </p:sp>
      <p:sp>
        <p:nvSpPr>
          <p:cNvPr id="26" name="Resim Yer Tutucusu 3">
            <a:extLst>
              <a:ext uri="{FF2B5EF4-FFF2-40B4-BE49-F238E27FC236}">
                <a16:creationId xmlns:a16="http://schemas.microsoft.com/office/drawing/2014/main" id="{533CF28F-2EF0-4DE6-AD35-043AAA87EEC1}"/>
              </a:ext>
            </a:extLst>
          </p:cNvPr>
          <p:cNvSpPr>
            <a:spLocks noGrp="1"/>
          </p:cNvSpPr>
          <p:nvPr>
            <p:ph type="pic" sz="quarter" idx="23"/>
          </p:nvPr>
        </p:nvSpPr>
        <p:spPr>
          <a:xfrm>
            <a:off x="8072244" y="3237794"/>
            <a:ext cx="599148" cy="600075"/>
          </a:xfrm>
        </p:spPr>
        <p:txBody>
          <a:bodyPr rtlCol="0" anchor="ctr"/>
          <a:lstStyle>
            <a:lvl1pPr marL="0" indent="0" algn="ctr">
              <a:buNone/>
              <a:defRPr sz="1000"/>
            </a:lvl1pPr>
          </a:lstStyle>
          <a:p>
            <a:pPr rtl="0"/>
            <a:r>
              <a:rPr lang="tr-TR" noProof="0"/>
              <a:t>Resim eklemek için simgeye tıklayın</a:t>
            </a:r>
          </a:p>
        </p:txBody>
      </p:sp>
      <p:sp>
        <p:nvSpPr>
          <p:cNvPr id="15" name="Metin Yer Tutucusu 10">
            <a:extLst>
              <a:ext uri="{FF2B5EF4-FFF2-40B4-BE49-F238E27FC236}">
                <a16:creationId xmlns:a16="http://schemas.microsoft.com/office/drawing/2014/main" id="{098ABB59-CA95-470C-A29D-627B16E69E8E}"/>
              </a:ext>
            </a:extLst>
          </p:cNvPr>
          <p:cNvSpPr>
            <a:spLocks noGrp="1"/>
          </p:cNvSpPr>
          <p:nvPr>
            <p:ph type="body" sz="quarter" idx="20" hasCustomPrompt="1"/>
          </p:nvPr>
        </p:nvSpPr>
        <p:spPr>
          <a:xfrm>
            <a:off x="8072244" y="3866925"/>
            <a:ext cx="3281556" cy="428891"/>
          </a:xfrm>
          <a:prstGeom prst="rect">
            <a:avLst/>
          </a:prstGeom>
        </p:spPr>
        <p:txBody>
          <a:bodyPr rtlCol="0" anchor="b">
            <a:noAutofit/>
          </a:bodyPr>
          <a:lstStyle>
            <a:lvl1pPr marL="0" indent="0" algn="l">
              <a:buNone/>
              <a:defRPr sz="1600" b="1" cap="all" spc="100" baseline="0">
                <a:solidFill>
                  <a:schemeClr val="accent4"/>
                </a:solidFill>
                <a:latin typeface="Calibri" panose="020F0502020204030204" pitchFamily="34" charset="0"/>
              </a:defRPr>
            </a:lvl1pPr>
          </a:lstStyle>
          <a:p>
            <a:pPr lvl="0" rtl="0"/>
            <a:r>
              <a:rPr lang="tr-TR" noProof="0"/>
              <a:t>Alt başlık eklemek için tıklayın</a:t>
            </a:r>
          </a:p>
        </p:txBody>
      </p:sp>
      <p:sp>
        <p:nvSpPr>
          <p:cNvPr id="11" name="Metin Yer Tutucusu 10">
            <a:extLst>
              <a:ext uri="{FF2B5EF4-FFF2-40B4-BE49-F238E27FC236}">
                <a16:creationId xmlns:a16="http://schemas.microsoft.com/office/drawing/2014/main" id="{FB571488-55CE-40DF-84B6-A5166E2BEF92}"/>
              </a:ext>
            </a:extLst>
          </p:cNvPr>
          <p:cNvSpPr>
            <a:spLocks noGrp="1"/>
          </p:cNvSpPr>
          <p:nvPr>
            <p:ph type="body" sz="quarter" idx="16" hasCustomPrompt="1"/>
          </p:nvPr>
        </p:nvSpPr>
        <p:spPr>
          <a:xfrm>
            <a:off x="8072244" y="4248925"/>
            <a:ext cx="3281556" cy="1429216"/>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tr-TR" noProof="0"/>
              <a:t>Metin eklemek için tıklayın</a:t>
            </a:r>
          </a:p>
        </p:txBody>
      </p:sp>
      <p:sp>
        <p:nvSpPr>
          <p:cNvPr id="5" name="Tarih Yer Tutucusu 4">
            <a:extLst>
              <a:ext uri="{FF2B5EF4-FFF2-40B4-BE49-F238E27FC236}">
                <a16:creationId xmlns:a16="http://schemas.microsoft.com/office/drawing/2014/main" id="{E7D15CF3-8EFD-40BC-B749-25F401BC162C}"/>
              </a:ext>
            </a:extLst>
          </p:cNvPr>
          <p:cNvSpPr>
            <a:spLocks noGrp="1"/>
          </p:cNvSpPr>
          <p:nvPr>
            <p:ph type="dt" sz="half" idx="10"/>
          </p:nvPr>
        </p:nvSpPr>
        <p:spPr/>
        <p:txBody>
          <a:bodyPr rtlCol="0">
            <a:noAutofit/>
          </a:bodyPr>
          <a:lstStyle/>
          <a:p>
            <a:pPr rtl="0"/>
            <a:r>
              <a:rPr lang="tr-TR" noProof="0"/>
              <a:t>03/08/20XX</a:t>
            </a:r>
          </a:p>
        </p:txBody>
      </p:sp>
      <p:sp>
        <p:nvSpPr>
          <p:cNvPr id="6" name="Alt Bilgi Yer Tutucusu 5">
            <a:extLst>
              <a:ext uri="{FF2B5EF4-FFF2-40B4-BE49-F238E27FC236}">
                <a16:creationId xmlns:a16="http://schemas.microsoft.com/office/drawing/2014/main" id="{8A1DB08D-5054-4577-AA1B-BA9D87CF8BD2}"/>
              </a:ext>
            </a:extLst>
          </p:cNvPr>
          <p:cNvSpPr>
            <a:spLocks noGrp="1"/>
          </p:cNvSpPr>
          <p:nvPr>
            <p:ph type="ftr" sz="quarter" idx="11"/>
          </p:nvPr>
        </p:nvSpPr>
        <p:spPr/>
        <p:txBody>
          <a:bodyPr rtlCol="0">
            <a:noAutofit/>
          </a:bodyPr>
          <a:lstStyle/>
          <a:p>
            <a:pPr rtl="0"/>
            <a:r>
              <a:rPr lang="tr-TR" noProof="0"/>
              <a:t>SUNUM DESTESİ</a:t>
            </a:r>
          </a:p>
        </p:txBody>
      </p:sp>
      <p:sp>
        <p:nvSpPr>
          <p:cNvPr id="7" name="Slayt Numarası Yer Tutucusu 6">
            <a:extLst>
              <a:ext uri="{FF2B5EF4-FFF2-40B4-BE49-F238E27FC236}">
                <a16:creationId xmlns:a16="http://schemas.microsoft.com/office/drawing/2014/main" id="{9FEF9931-2A77-46BF-822E-D503CEAF6E2C}"/>
              </a:ext>
            </a:extLst>
          </p:cNvPr>
          <p:cNvSpPr>
            <a:spLocks noGrp="1"/>
          </p:cNvSpPr>
          <p:nvPr>
            <p:ph type="sldNum" sz="quarter" idx="12"/>
          </p:nvPr>
        </p:nvSpPr>
        <p:spPr/>
        <p:txBody>
          <a:bodyPr rtlCol="0">
            <a:noAutofit/>
          </a:bodyPr>
          <a:lstStyle/>
          <a:p>
            <a:pPr rtl="0"/>
            <a:fld id="{BF860B6F-2FE3-4DE6-9496-980E987E7466}" type="slidenum">
              <a:rPr lang="tr-TR" noProof="0" smtClean="0"/>
              <a:t>‹#›</a:t>
            </a:fld>
            <a:endParaRPr lang="tr-TR" noProof="0"/>
          </a:p>
        </p:txBody>
      </p:sp>
    </p:spTree>
    <p:extLst>
      <p:ext uri="{BB962C8B-B14F-4D97-AF65-F5344CB8AC3E}">
        <p14:creationId xmlns:p14="http://schemas.microsoft.com/office/powerpoint/2010/main" val="641616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Ürüne Genel Bakış">
    <p:spTree>
      <p:nvGrpSpPr>
        <p:cNvPr id="1" name=""/>
        <p:cNvGrpSpPr/>
        <p:nvPr/>
      </p:nvGrpSpPr>
      <p:grpSpPr>
        <a:xfrm>
          <a:off x="0" y="0"/>
          <a:ext cx="0" cy="0"/>
          <a:chOff x="0" y="0"/>
          <a:chExt cx="0" cy="0"/>
        </a:xfrm>
      </p:grpSpPr>
      <p:sp>
        <p:nvSpPr>
          <p:cNvPr id="5" name="Resim Yer Tutucusu 2">
            <a:extLst>
              <a:ext uri="{FF2B5EF4-FFF2-40B4-BE49-F238E27FC236}">
                <a16:creationId xmlns:a16="http://schemas.microsoft.com/office/drawing/2014/main" id="{693F3E0E-712E-4821-A89E-6727BD3825A0}"/>
              </a:ext>
            </a:extLst>
          </p:cNvPr>
          <p:cNvSpPr>
            <a:spLocks noGrp="1"/>
          </p:cNvSpPr>
          <p:nvPr>
            <p:ph type="pic" sz="quarter" idx="16" hasCustomPrompt="1"/>
          </p:nvPr>
        </p:nvSpPr>
        <p:spPr>
          <a:xfrm>
            <a:off x="0" y="466725"/>
            <a:ext cx="4858139" cy="5924550"/>
          </a:xfrm>
        </p:spPr>
        <p:txBody>
          <a:bodyPr rtlCol="0">
            <a:noAutofit/>
          </a:bodyPr>
          <a:lstStyle>
            <a:lvl1pPr marL="0" indent="0" algn="ctr">
              <a:buNone/>
              <a:defRPr/>
            </a:lvl1pPr>
          </a:lstStyle>
          <a:p>
            <a:pPr rtl="0"/>
            <a:r>
              <a:rPr lang="tr-TR" noProof="0"/>
              <a:t>Fotoğraf eklemek için tıklayın</a:t>
            </a:r>
          </a:p>
        </p:txBody>
      </p:sp>
      <p:sp>
        <p:nvSpPr>
          <p:cNvPr id="7" name="Tarih Yer Tutucusu 6">
            <a:extLst>
              <a:ext uri="{FF2B5EF4-FFF2-40B4-BE49-F238E27FC236}">
                <a16:creationId xmlns:a16="http://schemas.microsoft.com/office/drawing/2014/main" id="{394311D2-47FE-44C1-9B1C-179CAA338029}"/>
              </a:ext>
            </a:extLst>
          </p:cNvPr>
          <p:cNvSpPr>
            <a:spLocks noGrp="1"/>
          </p:cNvSpPr>
          <p:nvPr>
            <p:ph type="dt" sz="half" idx="10"/>
          </p:nvPr>
        </p:nvSpPr>
        <p:spPr/>
        <p:txBody>
          <a:bodyPr rtlCol="0">
            <a:noAutofit/>
          </a:bodyPr>
          <a:lstStyle>
            <a:lvl1pPr>
              <a:defRPr>
                <a:solidFill>
                  <a:schemeClr val="bg2">
                    <a:lumMod val="50000"/>
                  </a:schemeClr>
                </a:solidFill>
              </a:defRPr>
            </a:lvl1pPr>
          </a:lstStyle>
          <a:p>
            <a:pPr rtl="0"/>
            <a:r>
              <a:rPr lang="tr-TR" noProof="0"/>
              <a:t>03/08/20XX</a:t>
            </a:r>
          </a:p>
        </p:txBody>
      </p:sp>
      <p:sp>
        <p:nvSpPr>
          <p:cNvPr id="8" name="Alt Bilgi Yer Tutucusu 7">
            <a:extLst>
              <a:ext uri="{FF2B5EF4-FFF2-40B4-BE49-F238E27FC236}">
                <a16:creationId xmlns:a16="http://schemas.microsoft.com/office/drawing/2014/main" id="{6EDFF648-B296-4801-91A9-A6868BFA7F63}"/>
              </a:ext>
            </a:extLst>
          </p:cNvPr>
          <p:cNvSpPr>
            <a:spLocks noGrp="1"/>
          </p:cNvSpPr>
          <p:nvPr>
            <p:ph type="ftr" sz="quarter" idx="11"/>
          </p:nvPr>
        </p:nvSpPr>
        <p:spPr/>
        <p:txBody>
          <a:bodyPr rtlCol="0">
            <a:noAutofit/>
          </a:bodyPr>
          <a:lstStyle>
            <a:lvl1pPr>
              <a:defRPr>
                <a:solidFill>
                  <a:schemeClr val="bg2">
                    <a:lumMod val="50000"/>
                  </a:schemeClr>
                </a:solidFill>
              </a:defRPr>
            </a:lvl1pPr>
          </a:lstStyle>
          <a:p>
            <a:pPr rtl="0"/>
            <a:r>
              <a:rPr lang="tr-TR" noProof="0"/>
              <a:t>SUNUM DESTESİ</a:t>
            </a:r>
          </a:p>
        </p:txBody>
      </p:sp>
      <p:sp>
        <p:nvSpPr>
          <p:cNvPr id="9" name="Slayt Numarası Yer Tutucusu 8">
            <a:extLst>
              <a:ext uri="{FF2B5EF4-FFF2-40B4-BE49-F238E27FC236}">
                <a16:creationId xmlns:a16="http://schemas.microsoft.com/office/drawing/2014/main" id="{7364D7C8-0561-4530-BCD5-AB0BB1977A4F}"/>
              </a:ext>
            </a:extLst>
          </p:cNvPr>
          <p:cNvSpPr>
            <a:spLocks noGrp="1"/>
          </p:cNvSpPr>
          <p:nvPr>
            <p:ph type="sldNum" sz="quarter" idx="12"/>
          </p:nvPr>
        </p:nvSpPr>
        <p:spPr/>
        <p:txBody>
          <a:bodyPr rtlCol="0">
            <a:noAutofit/>
          </a:bodyPr>
          <a:lstStyle>
            <a:lvl1pPr>
              <a:defRPr>
                <a:solidFill>
                  <a:schemeClr val="bg2">
                    <a:lumMod val="50000"/>
                  </a:schemeClr>
                </a:solidFill>
              </a:defRPr>
            </a:lvl1pPr>
          </a:lstStyle>
          <a:p>
            <a:pPr rtl="0"/>
            <a:fld id="{BF860B6F-2FE3-4DE6-9496-980E987E7466}" type="slidenum">
              <a:rPr lang="tr-TR" noProof="0" smtClean="0"/>
              <a:pPr/>
              <a:t>‹#›</a:t>
            </a:fld>
            <a:endParaRPr lang="tr-TR" noProof="0"/>
          </a:p>
        </p:txBody>
      </p:sp>
      <p:sp>
        <p:nvSpPr>
          <p:cNvPr id="10" name="Metin Yer Tutucusu 10">
            <a:extLst>
              <a:ext uri="{FF2B5EF4-FFF2-40B4-BE49-F238E27FC236}">
                <a16:creationId xmlns:a16="http://schemas.microsoft.com/office/drawing/2014/main" id="{B50F7E33-83E1-4951-9CEC-14866D6A3C44}"/>
              </a:ext>
            </a:extLst>
          </p:cNvPr>
          <p:cNvSpPr>
            <a:spLocks noGrp="1"/>
          </p:cNvSpPr>
          <p:nvPr>
            <p:ph type="body" sz="quarter" idx="13" hasCustomPrompt="1"/>
          </p:nvPr>
        </p:nvSpPr>
        <p:spPr>
          <a:xfrm>
            <a:off x="5598135" y="2759613"/>
            <a:ext cx="2824355" cy="1117566"/>
          </a:xfrm>
          <a:prstGeom prst="rect">
            <a:avLst/>
          </a:prstGeom>
        </p:spPr>
        <p:txBody>
          <a:bodyPr rtlCol="0" anchor="t">
            <a:noAutofit/>
          </a:bodyPr>
          <a:lstStyle>
            <a:lvl1pPr marL="0" indent="0" algn="l">
              <a:lnSpc>
                <a:spcPct val="125000"/>
              </a:lnSpc>
              <a:spcBef>
                <a:spcPts val="1000"/>
              </a:spcBef>
              <a:buNone/>
              <a:defRPr sz="1400" cap="none" spc="100" baseline="0">
                <a:solidFill>
                  <a:schemeClr val="tx1"/>
                </a:solidFill>
                <a:latin typeface="+mn-lt"/>
              </a:defRPr>
            </a:lvl1pPr>
          </a:lstStyle>
          <a:p>
            <a:pPr lvl="0" rtl="0"/>
            <a:r>
              <a:rPr lang="tr-TR" noProof="0"/>
              <a:t>Metin eklemek için tıklayın</a:t>
            </a:r>
          </a:p>
        </p:txBody>
      </p:sp>
      <p:sp>
        <p:nvSpPr>
          <p:cNvPr id="11" name="Metin Yer Tutucusu 10">
            <a:extLst>
              <a:ext uri="{FF2B5EF4-FFF2-40B4-BE49-F238E27FC236}">
                <a16:creationId xmlns:a16="http://schemas.microsoft.com/office/drawing/2014/main" id="{4F01B4AA-8A2C-488B-A306-BC09BA1C66A5}"/>
              </a:ext>
            </a:extLst>
          </p:cNvPr>
          <p:cNvSpPr>
            <a:spLocks noGrp="1"/>
          </p:cNvSpPr>
          <p:nvPr>
            <p:ph type="body" sz="quarter" idx="17" hasCustomPrompt="1"/>
          </p:nvPr>
        </p:nvSpPr>
        <p:spPr>
          <a:xfrm>
            <a:off x="5598135" y="2176946"/>
            <a:ext cx="2824355" cy="581530"/>
          </a:xfrm>
          <a:prstGeom prst="rect">
            <a:avLst/>
          </a:prstGeom>
        </p:spPr>
        <p:txBody>
          <a:bodyPr rtlCol="0" anchor="b">
            <a:noAutofit/>
          </a:bodyPr>
          <a:lstStyle>
            <a:lvl1pPr marL="0" indent="0" algn="l">
              <a:buNone/>
              <a:defRPr sz="1600" b="1" cap="all" spc="100" baseline="0">
                <a:solidFill>
                  <a:schemeClr val="accent4"/>
                </a:solidFill>
                <a:latin typeface="Calibri" panose="020F0502020204030204" pitchFamily="34" charset="0"/>
              </a:defRPr>
            </a:lvl1pPr>
          </a:lstStyle>
          <a:p>
            <a:pPr lvl="0" rtl="0"/>
            <a:r>
              <a:rPr lang="tr-TR" noProof="0" dirty="0"/>
              <a:t>Alt başlık eklemek için tıklayın</a:t>
            </a:r>
          </a:p>
        </p:txBody>
      </p:sp>
      <p:sp>
        <p:nvSpPr>
          <p:cNvPr id="12" name="Metin Yer Tutucusu 10">
            <a:extLst>
              <a:ext uri="{FF2B5EF4-FFF2-40B4-BE49-F238E27FC236}">
                <a16:creationId xmlns:a16="http://schemas.microsoft.com/office/drawing/2014/main" id="{C79840D9-3F3D-4DFB-9592-867BB8CA12E3}"/>
              </a:ext>
            </a:extLst>
          </p:cNvPr>
          <p:cNvSpPr>
            <a:spLocks noGrp="1"/>
          </p:cNvSpPr>
          <p:nvPr>
            <p:ph type="body" sz="quarter" idx="18" hasCustomPrompt="1"/>
          </p:nvPr>
        </p:nvSpPr>
        <p:spPr>
          <a:xfrm>
            <a:off x="8845966" y="2759613"/>
            <a:ext cx="2595758" cy="1117566"/>
          </a:xfrm>
          <a:prstGeom prst="rect">
            <a:avLst/>
          </a:prstGeom>
        </p:spPr>
        <p:txBody>
          <a:bodyPr rtlCol="0" anchor="t">
            <a:noAutofit/>
          </a:bodyPr>
          <a:lstStyle>
            <a:lvl1pPr marL="0" indent="0" algn="l">
              <a:lnSpc>
                <a:spcPct val="125000"/>
              </a:lnSpc>
              <a:spcBef>
                <a:spcPts val="1000"/>
              </a:spcBef>
              <a:buNone/>
              <a:defRPr sz="1400" cap="none" spc="100" baseline="0">
                <a:solidFill>
                  <a:schemeClr val="tx1"/>
                </a:solidFill>
                <a:latin typeface="+mn-lt"/>
              </a:defRPr>
            </a:lvl1pPr>
          </a:lstStyle>
          <a:p>
            <a:pPr lvl="0" rtl="0"/>
            <a:r>
              <a:rPr lang="tr-TR" noProof="0"/>
              <a:t>Metin eklemek için tıklayın</a:t>
            </a:r>
          </a:p>
        </p:txBody>
      </p:sp>
      <p:sp>
        <p:nvSpPr>
          <p:cNvPr id="13" name="Metin Yer Tutucusu 10">
            <a:extLst>
              <a:ext uri="{FF2B5EF4-FFF2-40B4-BE49-F238E27FC236}">
                <a16:creationId xmlns:a16="http://schemas.microsoft.com/office/drawing/2014/main" id="{32DFBC7C-0887-40D8-93DA-CBE9F58B1CBD}"/>
              </a:ext>
            </a:extLst>
          </p:cNvPr>
          <p:cNvSpPr>
            <a:spLocks noGrp="1"/>
          </p:cNvSpPr>
          <p:nvPr>
            <p:ph type="body" sz="quarter" idx="19" hasCustomPrompt="1"/>
          </p:nvPr>
        </p:nvSpPr>
        <p:spPr>
          <a:xfrm>
            <a:off x="8845966" y="2176946"/>
            <a:ext cx="2595758" cy="581530"/>
          </a:xfrm>
          <a:prstGeom prst="rect">
            <a:avLst/>
          </a:prstGeom>
        </p:spPr>
        <p:txBody>
          <a:bodyPr rtlCol="0" anchor="b">
            <a:noAutofit/>
          </a:bodyPr>
          <a:lstStyle>
            <a:lvl1pPr marL="0" indent="0" algn="l">
              <a:buNone/>
              <a:defRPr sz="1600" b="1" cap="all" spc="100" baseline="0">
                <a:solidFill>
                  <a:schemeClr val="accent4"/>
                </a:solidFill>
                <a:latin typeface="Calibri" panose="020F0502020204030204" pitchFamily="34" charset="0"/>
              </a:defRPr>
            </a:lvl1pPr>
          </a:lstStyle>
          <a:p>
            <a:pPr lvl="0" rtl="0"/>
            <a:r>
              <a:rPr lang="tr-TR" noProof="0"/>
              <a:t>Alt başlık eklemek için tıklayın</a:t>
            </a:r>
          </a:p>
        </p:txBody>
      </p:sp>
      <p:sp>
        <p:nvSpPr>
          <p:cNvPr id="14" name="Metin Yer Tutucusu 10">
            <a:extLst>
              <a:ext uri="{FF2B5EF4-FFF2-40B4-BE49-F238E27FC236}">
                <a16:creationId xmlns:a16="http://schemas.microsoft.com/office/drawing/2014/main" id="{C3C60B52-4450-4317-A5DF-A3E617C12A21}"/>
              </a:ext>
            </a:extLst>
          </p:cNvPr>
          <p:cNvSpPr>
            <a:spLocks noGrp="1"/>
          </p:cNvSpPr>
          <p:nvPr>
            <p:ph type="body" sz="quarter" idx="20" hasCustomPrompt="1"/>
          </p:nvPr>
        </p:nvSpPr>
        <p:spPr>
          <a:xfrm>
            <a:off x="5598135" y="4712146"/>
            <a:ext cx="2824355" cy="1117566"/>
          </a:xfrm>
          <a:prstGeom prst="rect">
            <a:avLst/>
          </a:prstGeom>
        </p:spPr>
        <p:txBody>
          <a:bodyPr rtlCol="0" anchor="t">
            <a:noAutofit/>
          </a:bodyPr>
          <a:lstStyle>
            <a:lvl1pPr marL="0" indent="0" algn="l">
              <a:lnSpc>
                <a:spcPct val="125000"/>
              </a:lnSpc>
              <a:spcBef>
                <a:spcPts val="1000"/>
              </a:spcBef>
              <a:buNone/>
              <a:defRPr sz="1400" cap="none" spc="100" baseline="0">
                <a:solidFill>
                  <a:schemeClr val="tx1"/>
                </a:solidFill>
                <a:latin typeface="+mn-lt"/>
              </a:defRPr>
            </a:lvl1pPr>
          </a:lstStyle>
          <a:p>
            <a:pPr lvl="0" rtl="0"/>
            <a:r>
              <a:rPr lang="tr-TR" noProof="0"/>
              <a:t>Metin eklemek için tıklayın</a:t>
            </a:r>
          </a:p>
        </p:txBody>
      </p:sp>
      <p:sp>
        <p:nvSpPr>
          <p:cNvPr id="15" name="Metin Yer Tutucusu 10">
            <a:extLst>
              <a:ext uri="{FF2B5EF4-FFF2-40B4-BE49-F238E27FC236}">
                <a16:creationId xmlns:a16="http://schemas.microsoft.com/office/drawing/2014/main" id="{75F1DE6B-CBDA-40EB-A055-4FDC09ACC656}"/>
              </a:ext>
            </a:extLst>
          </p:cNvPr>
          <p:cNvSpPr>
            <a:spLocks noGrp="1"/>
          </p:cNvSpPr>
          <p:nvPr>
            <p:ph type="body" sz="quarter" idx="21" hasCustomPrompt="1"/>
          </p:nvPr>
        </p:nvSpPr>
        <p:spPr>
          <a:xfrm>
            <a:off x="5598135" y="4129479"/>
            <a:ext cx="2824355" cy="581530"/>
          </a:xfrm>
          <a:prstGeom prst="rect">
            <a:avLst/>
          </a:prstGeom>
        </p:spPr>
        <p:txBody>
          <a:bodyPr rtlCol="0" anchor="b">
            <a:noAutofit/>
          </a:bodyPr>
          <a:lstStyle>
            <a:lvl1pPr marL="0" indent="0" algn="l">
              <a:buNone/>
              <a:defRPr sz="1600" b="1" cap="all" spc="100" baseline="0">
                <a:solidFill>
                  <a:schemeClr val="accent4"/>
                </a:solidFill>
                <a:latin typeface="Calibri" panose="020F0502020204030204" pitchFamily="34" charset="0"/>
              </a:defRPr>
            </a:lvl1pPr>
          </a:lstStyle>
          <a:p>
            <a:pPr lvl="0" rtl="0"/>
            <a:r>
              <a:rPr lang="tr-TR" noProof="0"/>
              <a:t>Alt başlık eklemek için tıklayın</a:t>
            </a:r>
          </a:p>
        </p:txBody>
      </p:sp>
      <p:sp>
        <p:nvSpPr>
          <p:cNvPr id="16" name="Metin Yer Tutucusu 10">
            <a:extLst>
              <a:ext uri="{FF2B5EF4-FFF2-40B4-BE49-F238E27FC236}">
                <a16:creationId xmlns:a16="http://schemas.microsoft.com/office/drawing/2014/main" id="{A9593E99-8D88-45AD-83AF-7F7F9AB6930E}"/>
              </a:ext>
            </a:extLst>
          </p:cNvPr>
          <p:cNvSpPr>
            <a:spLocks noGrp="1"/>
          </p:cNvSpPr>
          <p:nvPr>
            <p:ph type="body" sz="quarter" idx="22" hasCustomPrompt="1"/>
          </p:nvPr>
        </p:nvSpPr>
        <p:spPr>
          <a:xfrm>
            <a:off x="8845966" y="4712146"/>
            <a:ext cx="2595758" cy="1117566"/>
          </a:xfrm>
          <a:prstGeom prst="rect">
            <a:avLst/>
          </a:prstGeom>
        </p:spPr>
        <p:txBody>
          <a:bodyPr rtlCol="0" anchor="t">
            <a:noAutofit/>
          </a:bodyPr>
          <a:lstStyle>
            <a:lvl1pPr marL="0" indent="0" algn="l">
              <a:lnSpc>
                <a:spcPct val="125000"/>
              </a:lnSpc>
              <a:spcBef>
                <a:spcPts val="1000"/>
              </a:spcBef>
              <a:buNone/>
              <a:defRPr sz="1400" cap="none" spc="100" baseline="0">
                <a:solidFill>
                  <a:schemeClr val="tx1"/>
                </a:solidFill>
                <a:latin typeface="+mn-lt"/>
              </a:defRPr>
            </a:lvl1pPr>
          </a:lstStyle>
          <a:p>
            <a:pPr lvl="0" rtl="0"/>
            <a:r>
              <a:rPr lang="tr-TR" noProof="0"/>
              <a:t>Metin eklemek için tıklayın</a:t>
            </a:r>
          </a:p>
        </p:txBody>
      </p:sp>
      <p:sp>
        <p:nvSpPr>
          <p:cNvPr id="17" name="Metin Yer Tutucusu 10">
            <a:extLst>
              <a:ext uri="{FF2B5EF4-FFF2-40B4-BE49-F238E27FC236}">
                <a16:creationId xmlns:a16="http://schemas.microsoft.com/office/drawing/2014/main" id="{D95823CC-CA7F-4F5B-B442-48A39696933C}"/>
              </a:ext>
            </a:extLst>
          </p:cNvPr>
          <p:cNvSpPr>
            <a:spLocks noGrp="1"/>
          </p:cNvSpPr>
          <p:nvPr>
            <p:ph type="body" sz="quarter" idx="23" hasCustomPrompt="1"/>
          </p:nvPr>
        </p:nvSpPr>
        <p:spPr>
          <a:xfrm>
            <a:off x="8845966" y="4129479"/>
            <a:ext cx="2595758" cy="581530"/>
          </a:xfrm>
          <a:prstGeom prst="rect">
            <a:avLst/>
          </a:prstGeom>
        </p:spPr>
        <p:txBody>
          <a:bodyPr rtlCol="0" anchor="b">
            <a:noAutofit/>
          </a:bodyPr>
          <a:lstStyle>
            <a:lvl1pPr marL="0" indent="0" algn="l">
              <a:buNone/>
              <a:defRPr sz="1600" b="1" cap="all" spc="100" baseline="0">
                <a:solidFill>
                  <a:schemeClr val="accent4"/>
                </a:solidFill>
                <a:latin typeface="Calibri" panose="020F0502020204030204" pitchFamily="34" charset="0"/>
              </a:defRPr>
            </a:lvl1pPr>
          </a:lstStyle>
          <a:p>
            <a:pPr lvl="0" rtl="0"/>
            <a:r>
              <a:rPr lang="tr-TR" noProof="0"/>
              <a:t>Alt başlık eklemek için tıklayın</a:t>
            </a:r>
          </a:p>
        </p:txBody>
      </p:sp>
      <p:sp>
        <p:nvSpPr>
          <p:cNvPr id="2" name="Başlık 1">
            <a:extLst>
              <a:ext uri="{FF2B5EF4-FFF2-40B4-BE49-F238E27FC236}">
                <a16:creationId xmlns:a16="http://schemas.microsoft.com/office/drawing/2014/main" id="{38F87501-8949-4796-90C5-50D20B54AAF9}"/>
              </a:ext>
            </a:extLst>
          </p:cNvPr>
          <p:cNvSpPr>
            <a:spLocks noGrp="1"/>
          </p:cNvSpPr>
          <p:nvPr>
            <p:ph type="title"/>
          </p:nvPr>
        </p:nvSpPr>
        <p:spPr>
          <a:xfrm>
            <a:off x="5586411" y="941112"/>
            <a:ext cx="6074545" cy="639192"/>
          </a:xfrm>
        </p:spPr>
        <p:txBody>
          <a:bodyPr rtlCol="0"/>
          <a:lstStyle/>
          <a:p>
            <a:pPr rtl="0"/>
            <a:r>
              <a:rPr lang="tr-TR" noProof="0"/>
              <a:t>Asıl başlık stilini düzenlemek için tıklayın</a:t>
            </a:r>
            <a:endParaRPr lang="tr-TR" noProof="0" dirty="0"/>
          </a:p>
        </p:txBody>
      </p:sp>
    </p:spTree>
    <p:extLst>
      <p:ext uri="{BB962C8B-B14F-4D97-AF65-F5344CB8AC3E}">
        <p14:creationId xmlns:p14="http://schemas.microsoft.com/office/powerpoint/2010/main" val="3983367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Ürün Avantajları">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E70A3F71-78A0-4742-B701-4A1489F5A7CD}"/>
              </a:ext>
              <a:ext uri="{C183D7F6-B498-43B3-948B-1728B52AA6E4}">
                <adec:decorative xmlns:adec="http://schemas.microsoft.com/office/drawing/2017/decorative" val="1"/>
              </a:ext>
            </a:extLst>
          </p:cNvPr>
          <p:cNvSpPr/>
          <p:nvPr userDrawn="1"/>
        </p:nvSpPr>
        <p:spPr>
          <a:xfrm>
            <a:off x="0" y="3169108"/>
            <a:ext cx="4243755" cy="20771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p>
        </p:txBody>
      </p:sp>
      <p:sp>
        <p:nvSpPr>
          <p:cNvPr id="10" name="Resim Yer Tutucusu 9">
            <a:extLst>
              <a:ext uri="{FF2B5EF4-FFF2-40B4-BE49-F238E27FC236}">
                <a16:creationId xmlns:a16="http://schemas.microsoft.com/office/drawing/2014/main" id="{2CB7E97A-4B46-429D-80E3-5A2E689EFAFE}"/>
              </a:ext>
            </a:extLst>
          </p:cNvPr>
          <p:cNvSpPr>
            <a:spLocks noGrp="1"/>
          </p:cNvSpPr>
          <p:nvPr>
            <p:ph type="pic" sz="quarter" idx="13" hasCustomPrompt="1"/>
          </p:nvPr>
        </p:nvSpPr>
        <p:spPr>
          <a:xfrm>
            <a:off x="3000375" y="466724"/>
            <a:ext cx="9191625" cy="6391275"/>
          </a:xfrm>
          <a:custGeom>
            <a:avLst/>
            <a:gdLst>
              <a:gd name="connsiteX0" fmla="*/ 0 w 9191625"/>
              <a:gd name="connsiteY0" fmla="*/ 0 h 6391275"/>
              <a:gd name="connsiteX1" fmla="*/ 9191625 w 9191625"/>
              <a:gd name="connsiteY1" fmla="*/ 0 h 6391275"/>
              <a:gd name="connsiteX2" fmla="*/ 9191625 w 9191625"/>
              <a:gd name="connsiteY2" fmla="*/ 6391275 h 6391275"/>
              <a:gd name="connsiteX3" fmla="*/ 0 w 9191625"/>
              <a:gd name="connsiteY3" fmla="*/ 6391275 h 6391275"/>
              <a:gd name="connsiteX4" fmla="*/ 0 w 9191625"/>
              <a:gd name="connsiteY4" fmla="*/ 4779506 h 6391275"/>
              <a:gd name="connsiteX5" fmla="*/ 1243380 w 9191625"/>
              <a:gd name="connsiteY5" fmla="*/ 4779506 h 6391275"/>
              <a:gd name="connsiteX6" fmla="*/ 1243380 w 9191625"/>
              <a:gd name="connsiteY6" fmla="*/ 2702384 h 6391275"/>
              <a:gd name="connsiteX7" fmla="*/ 0 w 9191625"/>
              <a:gd name="connsiteY7" fmla="*/ 2702384 h 639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1625" h="6391275">
                <a:moveTo>
                  <a:pt x="0" y="0"/>
                </a:moveTo>
                <a:lnTo>
                  <a:pt x="9191625" y="0"/>
                </a:lnTo>
                <a:lnTo>
                  <a:pt x="9191625" y="6391275"/>
                </a:lnTo>
                <a:lnTo>
                  <a:pt x="0" y="6391275"/>
                </a:lnTo>
                <a:lnTo>
                  <a:pt x="0" y="4779506"/>
                </a:lnTo>
                <a:lnTo>
                  <a:pt x="1243380" y="4779506"/>
                </a:lnTo>
                <a:lnTo>
                  <a:pt x="1243380" y="2702384"/>
                </a:lnTo>
                <a:lnTo>
                  <a:pt x="0" y="2702384"/>
                </a:lnTo>
                <a:close/>
              </a:path>
            </a:pathLst>
          </a:custGeom>
        </p:spPr>
        <p:txBody>
          <a:bodyPr wrap="square" rtlCol="0">
            <a:noAutofit/>
          </a:bodyPr>
          <a:lstStyle>
            <a:lvl1pPr marL="0" indent="0" algn="ctr">
              <a:buNone/>
              <a:defRPr/>
            </a:lvl1pPr>
          </a:lstStyle>
          <a:p>
            <a:pPr rtl="0"/>
            <a:r>
              <a:rPr lang="tr-TR" noProof="0"/>
              <a:t>Fotoğraf eklemek için tıklayın</a:t>
            </a:r>
          </a:p>
        </p:txBody>
      </p:sp>
      <p:sp>
        <p:nvSpPr>
          <p:cNvPr id="3" name="Tarih Yer Tutucusu 2">
            <a:extLst>
              <a:ext uri="{FF2B5EF4-FFF2-40B4-BE49-F238E27FC236}">
                <a16:creationId xmlns:a16="http://schemas.microsoft.com/office/drawing/2014/main" id="{6059D5F7-4F29-467D-8261-4E075BB20C92}"/>
              </a:ext>
            </a:extLst>
          </p:cNvPr>
          <p:cNvSpPr>
            <a:spLocks noGrp="1"/>
          </p:cNvSpPr>
          <p:nvPr>
            <p:ph type="dt" sz="half" idx="10"/>
          </p:nvPr>
        </p:nvSpPr>
        <p:spPr/>
        <p:txBody>
          <a:bodyPr rtlCol="0">
            <a:noAutofit/>
          </a:bodyPr>
          <a:lstStyle>
            <a:lvl1pPr>
              <a:defRPr>
                <a:solidFill>
                  <a:schemeClr val="accent1"/>
                </a:solidFill>
              </a:defRPr>
            </a:lvl1pPr>
          </a:lstStyle>
          <a:p>
            <a:pPr rtl="0"/>
            <a:r>
              <a:rPr lang="tr-TR" noProof="0"/>
              <a:t>03/08/20XX</a:t>
            </a:r>
          </a:p>
        </p:txBody>
      </p:sp>
      <p:sp>
        <p:nvSpPr>
          <p:cNvPr id="4" name="Alt Bilgi Yer Tutucusu 3">
            <a:extLst>
              <a:ext uri="{FF2B5EF4-FFF2-40B4-BE49-F238E27FC236}">
                <a16:creationId xmlns:a16="http://schemas.microsoft.com/office/drawing/2014/main" id="{DE2C6787-293A-4CC2-A2D2-E2881CC61451}"/>
              </a:ext>
            </a:extLst>
          </p:cNvPr>
          <p:cNvSpPr>
            <a:spLocks noGrp="1"/>
          </p:cNvSpPr>
          <p:nvPr>
            <p:ph type="ftr" sz="quarter" idx="11"/>
          </p:nvPr>
        </p:nvSpPr>
        <p:spPr/>
        <p:txBody>
          <a:bodyPr rtlCol="0">
            <a:noAutofit/>
          </a:bodyPr>
          <a:lstStyle>
            <a:lvl1pPr>
              <a:defRPr>
                <a:solidFill>
                  <a:schemeClr val="accent1"/>
                </a:solidFill>
              </a:defRPr>
            </a:lvl1pPr>
          </a:lstStyle>
          <a:p>
            <a:pPr rtl="0"/>
            <a:r>
              <a:rPr lang="tr-TR" noProof="0"/>
              <a:t>SUNUM DESTESİ</a:t>
            </a:r>
          </a:p>
        </p:txBody>
      </p:sp>
      <p:sp>
        <p:nvSpPr>
          <p:cNvPr id="5" name="Slayt Numarası Yer Tutucusu 4">
            <a:extLst>
              <a:ext uri="{FF2B5EF4-FFF2-40B4-BE49-F238E27FC236}">
                <a16:creationId xmlns:a16="http://schemas.microsoft.com/office/drawing/2014/main" id="{A611C36F-4448-4279-8552-28C42ECE4928}"/>
              </a:ext>
            </a:extLst>
          </p:cNvPr>
          <p:cNvSpPr>
            <a:spLocks noGrp="1"/>
          </p:cNvSpPr>
          <p:nvPr>
            <p:ph type="sldNum" sz="quarter" idx="12"/>
          </p:nvPr>
        </p:nvSpPr>
        <p:spPr/>
        <p:txBody>
          <a:bodyPr rtlCol="0">
            <a:noAutofit/>
          </a:bodyPr>
          <a:lstStyle>
            <a:lvl1pPr>
              <a:defRPr>
                <a:solidFill>
                  <a:schemeClr val="accent1"/>
                </a:solidFill>
              </a:defRPr>
            </a:lvl1pPr>
          </a:lstStyle>
          <a:p>
            <a:pPr rtl="0"/>
            <a:fld id="{BF860B6F-2FE3-4DE6-9496-980E987E7466}" type="slidenum">
              <a:rPr lang="tr-TR" noProof="0" smtClean="0"/>
              <a:pPr/>
              <a:t>‹#›</a:t>
            </a:fld>
            <a:endParaRPr lang="tr-TR" noProof="0"/>
          </a:p>
        </p:txBody>
      </p:sp>
      <p:sp>
        <p:nvSpPr>
          <p:cNvPr id="8" name="Metin Yer Tutucusu 10">
            <a:extLst>
              <a:ext uri="{FF2B5EF4-FFF2-40B4-BE49-F238E27FC236}">
                <a16:creationId xmlns:a16="http://schemas.microsoft.com/office/drawing/2014/main" id="{CCB8AC8A-361C-4A01-AEB1-112BEAC4873A}"/>
              </a:ext>
            </a:extLst>
          </p:cNvPr>
          <p:cNvSpPr>
            <a:spLocks noGrp="1"/>
          </p:cNvSpPr>
          <p:nvPr>
            <p:ph type="body" sz="quarter" idx="16" hasCustomPrompt="1"/>
          </p:nvPr>
        </p:nvSpPr>
        <p:spPr>
          <a:xfrm>
            <a:off x="362133" y="3384898"/>
            <a:ext cx="3519487" cy="1588392"/>
          </a:xfrm>
          <a:prstGeom prst="rect">
            <a:avLst/>
          </a:prstGeom>
        </p:spPr>
        <p:txBody>
          <a:bodyPr rtlCol="0" anchor="ctr">
            <a:noAutofit/>
          </a:bodyPr>
          <a:lstStyle>
            <a:lvl1pPr marL="0" indent="0" algn="l">
              <a:lnSpc>
                <a:spcPct val="150000"/>
              </a:lnSpc>
              <a:spcBef>
                <a:spcPts val="0"/>
              </a:spcBef>
              <a:buNone/>
              <a:defRPr sz="1600" cap="none" spc="100" baseline="0">
                <a:solidFill>
                  <a:schemeClr val="bg1"/>
                </a:solidFill>
                <a:latin typeface="+mn-lt"/>
              </a:defRPr>
            </a:lvl1pPr>
          </a:lstStyle>
          <a:p>
            <a:pPr lvl="0" rtl="0"/>
            <a:r>
              <a:rPr lang="tr-TR" noProof="0"/>
              <a:t>Metin eklemek için tıklayın</a:t>
            </a:r>
          </a:p>
        </p:txBody>
      </p:sp>
      <p:sp>
        <p:nvSpPr>
          <p:cNvPr id="2" name="Başlık 1">
            <a:extLst>
              <a:ext uri="{FF2B5EF4-FFF2-40B4-BE49-F238E27FC236}">
                <a16:creationId xmlns:a16="http://schemas.microsoft.com/office/drawing/2014/main" id="{BE847092-EAA4-4108-A528-108AD1F96436}"/>
              </a:ext>
            </a:extLst>
          </p:cNvPr>
          <p:cNvSpPr>
            <a:spLocks noGrp="1"/>
          </p:cNvSpPr>
          <p:nvPr>
            <p:ph type="title" hasCustomPrompt="1"/>
          </p:nvPr>
        </p:nvSpPr>
        <p:spPr>
          <a:xfrm>
            <a:off x="1200518" y="2211168"/>
            <a:ext cx="5829300" cy="662096"/>
          </a:xfrm>
        </p:spPr>
        <p:txBody>
          <a:bodyPr rtlCol="0"/>
          <a:lstStyle>
            <a:lvl1pPr>
              <a:defRPr/>
            </a:lvl1pPr>
          </a:lstStyle>
          <a:p>
            <a:pPr rtl="0"/>
            <a:r>
              <a:rPr lang="tr-TR" noProof="0"/>
              <a:t>Başlık eklemek için tıklayın</a:t>
            </a:r>
          </a:p>
        </p:txBody>
      </p:sp>
    </p:spTree>
    <p:extLst>
      <p:ext uri="{BB962C8B-B14F-4D97-AF65-F5344CB8AC3E}">
        <p14:creationId xmlns:p14="http://schemas.microsoft.com/office/powerpoint/2010/main" val="2967000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ölücü Başlığı">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BCFABFC7-4108-49F4-A75A-5AB472AA2031}"/>
              </a:ext>
              <a:ext uri="{C183D7F6-B498-43B3-948B-1728B52AA6E4}">
                <adec:decorative xmlns:adec="http://schemas.microsoft.com/office/drawing/2017/decorative" val="1"/>
              </a:ext>
            </a:extLst>
          </p:cNvPr>
          <p:cNvSpPr/>
          <p:nvPr userDrawn="1"/>
        </p:nvSpPr>
        <p:spPr>
          <a:xfrm>
            <a:off x="0" y="2847139"/>
            <a:ext cx="12192000" cy="11637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tr-TR" noProof="0"/>
          </a:p>
        </p:txBody>
      </p:sp>
      <p:sp>
        <p:nvSpPr>
          <p:cNvPr id="7" name="Resim Yer Tutucusu 6">
            <a:extLst>
              <a:ext uri="{FF2B5EF4-FFF2-40B4-BE49-F238E27FC236}">
                <a16:creationId xmlns:a16="http://schemas.microsoft.com/office/drawing/2014/main" id="{B162CB3A-11BC-4C5C-B53D-B965CFA2B685}"/>
              </a:ext>
            </a:extLst>
          </p:cNvPr>
          <p:cNvSpPr>
            <a:spLocks noGrp="1"/>
          </p:cNvSpPr>
          <p:nvPr>
            <p:ph type="pic" sz="quarter" idx="10" hasCustomPrompt="1"/>
          </p:nvPr>
        </p:nvSpPr>
        <p:spPr>
          <a:xfrm>
            <a:off x="466725" y="466725"/>
            <a:ext cx="11258550" cy="5924550"/>
          </a:xfrm>
          <a:custGeom>
            <a:avLst/>
            <a:gdLst>
              <a:gd name="connsiteX0" fmla="*/ 0 w 11258550"/>
              <a:gd name="connsiteY0" fmla="*/ 3544135 h 5924550"/>
              <a:gd name="connsiteX1" fmla="*/ 11258550 w 11258550"/>
              <a:gd name="connsiteY1" fmla="*/ 3544135 h 5924550"/>
              <a:gd name="connsiteX2" fmla="*/ 11258550 w 11258550"/>
              <a:gd name="connsiteY2" fmla="*/ 5924550 h 5924550"/>
              <a:gd name="connsiteX3" fmla="*/ 0 w 11258550"/>
              <a:gd name="connsiteY3" fmla="*/ 5924550 h 5924550"/>
              <a:gd name="connsiteX4" fmla="*/ 0 w 11258550"/>
              <a:gd name="connsiteY4" fmla="*/ 0 h 5924550"/>
              <a:gd name="connsiteX5" fmla="*/ 11258550 w 11258550"/>
              <a:gd name="connsiteY5" fmla="*/ 0 h 5924550"/>
              <a:gd name="connsiteX6" fmla="*/ 11258550 w 11258550"/>
              <a:gd name="connsiteY6" fmla="*/ 2380414 h 5924550"/>
              <a:gd name="connsiteX7" fmla="*/ 0 w 11258550"/>
              <a:gd name="connsiteY7" fmla="*/ 2380414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8550" h="5924550">
                <a:moveTo>
                  <a:pt x="0" y="3544135"/>
                </a:moveTo>
                <a:lnTo>
                  <a:pt x="11258550" y="3544135"/>
                </a:lnTo>
                <a:lnTo>
                  <a:pt x="11258550" y="5924550"/>
                </a:lnTo>
                <a:lnTo>
                  <a:pt x="0" y="5924550"/>
                </a:lnTo>
                <a:close/>
                <a:moveTo>
                  <a:pt x="0" y="0"/>
                </a:moveTo>
                <a:lnTo>
                  <a:pt x="11258550" y="0"/>
                </a:lnTo>
                <a:lnTo>
                  <a:pt x="11258550" y="2380414"/>
                </a:lnTo>
                <a:lnTo>
                  <a:pt x="0" y="2380414"/>
                </a:lnTo>
                <a:close/>
              </a:path>
            </a:pathLst>
          </a:custGeom>
        </p:spPr>
        <p:txBody>
          <a:bodyPr wrap="square" rtlCol="0">
            <a:noAutofit/>
          </a:bodyPr>
          <a:lstStyle>
            <a:lvl1pPr marL="0" indent="0" algn="ctr">
              <a:buNone/>
              <a:defRPr/>
            </a:lvl1pPr>
          </a:lstStyle>
          <a:p>
            <a:pPr rtl="0"/>
            <a:r>
              <a:rPr lang="tr-TR" noProof="0"/>
              <a:t>Fotoğraf eklemek için tıklayın</a:t>
            </a:r>
          </a:p>
        </p:txBody>
      </p:sp>
      <p:sp>
        <p:nvSpPr>
          <p:cNvPr id="2" name="Başlık 1">
            <a:extLst>
              <a:ext uri="{FF2B5EF4-FFF2-40B4-BE49-F238E27FC236}">
                <a16:creationId xmlns:a16="http://schemas.microsoft.com/office/drawing/2014/main" id="{DF9EBBDF-3A3F-40FD-9752-1D92BFAD1908}"/>
              </a:ext>
            </a:extLst>
          </p:cNvPr>
          <p:cNvSpPr>
            <a:spLocks noGrp="1"/>
          </p:cNvSpPr>
          <p:nvPr>
            <p:ph type="title" hasCustomPrompt="1"/>
          </p:nvPr>
        </p:nvSpPr>
        <p:spPr>
          <a:xfrm>
            <a:off x="1889738" y="3001020"/>
            <a:ext cx="8412524" cy="938559"/>
          </a:xfrm>
        </p:spPr>
        <p:txBody>
          <a:bodyPr rtlCol="0"/>
          <a:lstStyle>
            <a:lvl1pPr algn="ctr">
              <a:defRPr sz="5000" spc="100" baseline="0"/>
            </a:lvl1pPr>
          </a:lstStyle>
          <a:p>
            <a:pPr rtl="0"/>
            <a:r>
              <a:rPr lang="tr-TR" noProof="0"/>
              <a:t>Başlık eklemek için tıklayın</a:t>
            </a:r>
          </a:p>
        </p:txBody>
      </p:sp>
    </p:spTree>
    <p:extLst>
      <p:ext uri="{BB962C8B-B14F-4D97-AF65-F5344CB8AC3E}">
        <p14:creationId xmlns:p14="http://schemas.microsoft.com/office/powerpoint/2010/main" val="3462329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ş Modeli">
    <p:spTree>
      <p:nvGrpSpPr>
        <p:cNvPr id="1" name=""/>
        <p:cNvGrpSpPr/>
        <p:nvPr/>
      </p:nvGrpSpPr>
      <p:grpSpPr>
        <a:xfrm>
          <a:off x="0" y="0"/>
          <a:ext cx="0" cy="0"/>
          <a:chOff x="0" y="0"/>
          <a:chExt cx="0" cy="0"/>
        </a:xfrm>
      </p:grpSpPr>
      <p:sp>
        <p:nvSpPr>
          <p:cNvPr id="5" name="Tarih Yer Tutucusu 4">
            <a:extLst>
              <a:ext uri="{FF2B5EF4-FFF2-40B4-BE49-F238E27FC236}">
                <a16:creationId xmlns:a16="http://schemas.microsoft.com/office/drawing/2014/main" id="{86457E51-8279-450D-ABC2-889F91AD715A}"/>
              </a:ext>
            </a:extLst>
          </p:cNvPr>
          <p:cNvSpPr>
            <a:spLocks noGrp="1"/>
          </p:cNvSpPr>
          <p:nvPr>
            <p:ph type="dt" sz="half" idx="10"/>
          </p:nvPr>
        </p:nvSpPr>
        <p:spPr/>
        <p:txBody>
          <a:bodyPr rtlCol="0">
            <a:noAutofit/>
          </a:bodyPr>
          <a:lstStyle/>
          <a:p>
            <a:pPr rtl="0"/>
            <a:r>
              <a:rPr lang="tr-TR" noProof="0"/>
              <a:t>03/08/20XX</a:t>
            </a:r>
          </a:p>
        </p:txBody>
      </p:sp>
      <p:sp>
        <p:nvSpPr>
          <p:cNvPr id="6" name="Alt Bilgi Yer Tutucusu 5">
            <a:extLst>
              <a:ext uri="{FF2B5EF4-FFF2-40B4-BE49-F238E27FC236}">
                <a16:creationId xmlns:a16="http://schemas.microsoft.com/office/drawing/2014/main" id="{44F52AC3-8AAB-49A9-8BB4-9A82193F9C05}"/>
              </a:ext>
            </a:extLst>
          </p:cNvPr>
          <p:cNvSpPr>
            <a:spLocks noGrp="1"/>
          </p:cNvSpPr>
          <p:nvPr>
            <p:ph type="ftr" sz="quarter" idx="11"/>
          </p:nvPr>
        </p:nvSpPr>
        <p:spPr/>
        <p:txBody>
          <a:bodyPr rtlCol="0">
            <a:noAutofit/>
          </a:bodyPr>
          <a:lstStyle/>
          <a:p>
            <a:pPr rtl="0"/>
            <a:r>
              <a:rPr lang="tr-TR" noProof="0"/>
              <a:t>SUNUM DESTESİ</a:t>
            </a:r>
          </a:p>
        </p:txBody>
      </p:sp>
      <p:sp>
        <p:nvSpPr>
          <p:cNvPr id="7" name="Slayt Numarası Yer Tutucusu 6">
            <a:extLst>
              <a:ext uri="{FF2B5EF4-FFF2-40B4-BE49-F238E27FC236}">
                <a16:creationId xmlns:a16="http://schemas.microsoft.com/office/drawing/2014/main" id="{C242EBEF-1685-466C-9FC9-D1A2D4A6895D}"/>
              </a:ext>
            </a:extLst>
          </p:cNvPr>
          <p:cNvSpPr>
            <a:spLocks noGrp="1"/>
          </p:cNvSpPr>
          <p:nvPr>
            <p:ph type="sldNum" sz="quarter" idx="12"/>
          </p:nvPr>
        </p:nvSpPr>
        <p:spPr/>
        <p:txBody>
          <a:bodyPr rtlCol="0">
            <a:noAutofit/>
          </a:bodyPr>
          <a:lstStyle/>
          <a:p>
            <a:pPr rtl="0"/>
            <a:fld id="{BF860B6F-2FE3-4DE6-9496-980E987E7466}" type="slidenum">
              <a:rPr lang="tr-TR" noProof="0" smtClean="0"/>
              <a:t>‹#›</a:t>
            </a:fld>
            <a:endParaRPr lang="tr-TR" noProof="0"/>
          </a:p>
        </p:txBody>
      </p:sp>
      <p:sp>
        <p:nvSpPr>
          <p:cNvPr id="8" name="Resim Yer Tutucusu 7">
            <a:extLst>
              <a:ext uri="{FF2B5EF4-FFF2-40B4-BE49-F238E27FC236}">
                <a16:creationId xmlns:a16="http://schemas.microsoft.com/office/drawing/2014/main" id="{5360F31D-8187-4BBF-807F-BCD7628363E1}"/>
              </a:ext>
            </a:extLst>
          </p:cNvPr>
          <p:cNvSpPr>
            <a:spLocks noGrp="1"/>
          </p:cNvSpPr>
          <p:nvPr>
            <p:ph type="pic" sz="quarter" idx="13" hasCustomPrompt="1"/>
          </p:nvPr>
        </p:nvSpPr>
        <p:spPr>
          <a:xfrm flipH="1">
            <a:off x="1" y="466725"/>
            <a:ext cx="6096000" cy="5924550"/>
          </a:xfrm>
        </p:spPr>
        <p:txBody>
          <a:bodyPr rtlCol="0">
            <a:noAutofit/>
          </a:bodyPr>
          <a:lstStyle>
            <a:lvl1pPr marL="0" indent="0" algn="ctr">
              <a:buNone/>
              <a:defRPr/>
            </a:lvl1pPr>
          </a:lstStyle>
          <a:p>
            <a:pPr rtl="0"/>
            <a:r>
              <a:rPr lang="tr-TR" noProof="0"/>
              <a:t>Fotoğraf eklemek için tıklayın</a:t>
            </a:r>
          </a:p>
        </p:txBody>
      </p:sp>
      <p:sp>
        <p:nvSpPr>
          <p:cNvPr id="10" name="Metin Yer Tutucusu 10">
            <a:extLst>
              <a:ext uri="{FF2B5EF4-FFF2-40B4-BE49-F238E27FC236}">
                <a16:creationId xmlns:a16="http://schemas.microsoft.com/office/drawing/2014/main" id="{361D3AC4-50E4-442B-88DA-99E01D461FAD}"/>
              </a:ext>
            </a:extLst>
          </p:cNvPr>
          <p:cNvSpPr>
            <a:spLocks noGrp="1"/>
          </p:cNvSpPr>
          <p:nvPr>
            <p:ph type="body" sz="quarter" idx="16" hasCustomPrompt="1"/>
          </p:nvPr>
        </p:nvSpPr>
        <p:spPr>
          <a:xfrm>
            <a:off x="6934200" y="2183098"/>
            <a:ext cx="4419600" cy="642075"/>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tr-TR" noProof="0"/>
              <a:t>Metin eklemek için tıklayın</a:t>
            </a:r>
          </a:p>
        </p:txBody>
      </p:sp>
      <p:sp>
        <p:nvSpPr>
          <p:cNvPr id="11" name="Metin Yer Tutucusu 10">
            <a:extLst>
              <a:ext uri="{FF2B5EF4-FFF2-40B4-BE49-F238E27FC236}">
                <a16:creationId xmlns:a16="http://schemas.microsoft.com/office/drawing/2014/main" id="{2BA1C8C7-E942-4381-8DFB-35C0D375D503}"/>
              </a:ext>
            </a:extLst>
          </p:cNvPr>
          <p:cNvSpPr>
            <a:spLocks noGrp="1"/>
          </p:cNvSpPr>
          <p:nvPr>
            <p:ph type="body" sz="quarter" idx="17" hasCustomPrompt="1"/>
          </p:nvPr>
        </p:nvSpPr>
        <p:spPr>
          <a:xfrm>
            <a:off x="6934200" y="1632228"/>
            <a:ext cx="4419600" cy="550870"/>
          </a:xfrm>
          <a:prstGeom prst="rect">
            <a:avLst/>
          </a:prstGeom>
        </p:spPr>
        <p:txBody>
          <a:bodyPr rtlCol="0" anchor="b">
            <a:noAutofit/>
          </a:bodyPr>
          <a:lstStyle>
            <a:lvl1pPr marL="0" indent="0" algn="l">
              <a:buNone/>
              <a:defRPr sz="1600" b="1" cap="all" spc="100" baseline="0">
                <a:solidFill>
                  <a:schemeClr val="accent1"/>
                </a:solidFill>
                <a:latin typeface="Calibri" panose="020F0502020204030204" pitchFamily="34" charset="0"/>
              </a:defRPr>
            </a:lvl1pPr>
          </a:lstStyle>
          <a:p>
            <a:pPr lvl="0" rtl="0"/>
            <a:r>
              <a:rPr lang="tr-TR" noProof="0" dirty="0"/>
              <a:t>Alt başlık eklemek için tıklayın</a:t>
            </a:r>
          </a:p>
        </p:txBody>
      </p:sp>
      <p:sp>
        <p:nvSpPr>
          <p:cNvPr id="18" name="Metin Yer Tutucusu 10">
            <a:extLst>
              <a:ext uri="{FF2B5EF4-FFF2-40B4-BE49-F238E27FC236}">
                <a16:creationId xmlns:a16="http://schemas.microsoft.com/office/drawing/2014/main" id="{619FB69F-436E-4680-805E-129656D1FC8B}"/>
              </a:ext>
            </a:extLst>
          </p:cNvPr>
          <p:cNvSpPr>
            <a:spLocks noGrp="1"/>
          </p:cNvSpPr>
          <p:nvPr>
            <p:ph type="body" sz="quarter" idx="18" hasCustomPrompt="1"/>
          </p:nvPr>
        </p:nvSpPr>
        <p:spPr>
          <a:xfrm>
            <a:off x="6934200" y="3732794"/>
            <a:ext cx="4419600" cy="642075"/>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tr-TR" noProof="0"/>
              <a:t>Metin eklemek için tıklayın</a:t>
            </a:r>
          </a:p>
        </p:txBody>
      </p:sp>
      <p:sp>
        <p:nvSpPr>
          <p:cNvPr id="19" name="Metin Yer Tutucusu 10">
            <a:extLst>
              <a:ext uri="{FF2B5EF4-FFF2-40B4-BE49-F238E27FC236}">
                <a16:creationId xmlns:a16="http://schemas.microsoft.com/office/drawing/2014/main" id="{9EEFB823-5D40-4C5F-8E5C-8DA54596313D}"/>
              </a:ext>
            </a:extLst>
          </p:cNvPr>
          <p:cNvSpPr>
            <a:spLocks noGrp="1"/>
          </p:cNvSpPr>
          <p:nvPr>
            <p:ph type="body" sz="quarter" idx="19" hasCustomPrompt="1"/>
          </p:nvPr>
        </p:nvSpPr>
        <p:spPr>
          <a:xfrm>
            <a:off x="6934200" y="3181924"/>
            <a:ext cx="4419600" cy="550870"/>
          </a:xfrm>
          <a:prstGeom prst="rect">
            <a:avLst/>
          </a:prstGeom>
        </p:spPr>
        <p:txBody>
          <a:bodyPr rtlCol="0" anchor="b">
            <a:noAutofit/>
          </a:bodyPr>
          <a:lstStyle>
            <a:lvl1pPr marL="0" indent="0" algn="l">
              <a:buNone/>
              <a:defRPr sz="1600" b="1" cap="all" spc="100" baseline="0">
                <a:solidFill>
                  <a:schemeClr val="accent1"/>
                </a:solidFill>
                <a:latin typeface="Calibri" panose="020F0502020204030204" pitchFamily="34" charset="0"/>
              </a:defRPr>
            </a:lvl1pPr>
          </a:lstStyle>
          <a:p>
            <a:pPr lvl="0" rtl="0"/>
            <a:r>
              <a:rPr lang="tr-TR" noProof="0"/>
              <a:t>Alt başlık eklemek için tıklayın</a:t>
            </a:r>
          </a:p>
        </p:txBody>
      </p:sp>
      <p:sp>
        <p:nvSpPr>
          <p:cNvPr id="20" name="Metin Yer Tutucusu 10">
            <a:extLst>
              <a:ext uri="{FF2B5EF4-FFF2-40B4-BE49-F238E27FC236}">
                <a16:creationId xmlns:a16="http://schemas.microsoft.com/office/drawing/2014/main" id="{97A70DDF-2854-466D-AE9A-7AA7BF32982D}"/>
              </a:ext>
            </a:extLst>
          </p:cNvPr>
          <p:cNvSpPr>
            <a:spLocks noGrp="1"/>
          </p:cNvSpPr>
          <p:nvPr>
            <p:ph type="body" sz="quarter" idx="20" hasCustomPrompt="1"/>
          </p:nvPr>
        </p:nvSpPr>
        <p:spPr>
          <a:xfrm>
            <a:off x="6934200" y="5307885"/>
            <a:ext cx="4419600" cy="642075"/>
          </a:xfrm>
          <a:prstGeom prst="rect">
            <a:avLst/>
          </a:prstGeom>
        </p:spPr>
        <p:txBody>
          <a:bodyPr rtlCol="0" anchor="t">
            <a:noAutofit/>
          </a:bodyPr>
          <a:lstStyle>
            <a:lvl1pPr marL="0" indent="0" algn="l">
              <a:lnSpc>
                <a:spcPct val="125000"/>
              </a:lnSpc>
              <a:spcBef>
                <a:spcPts val="0"/>
              </a:spcBef>
              <a:buNone/>
              <a:defRPr sz="1400" cap="none" spc="100" baseline="0">
                <a:solidFill>
                  <a:schemeClr val="tx1"/>
                </a:solidFill>
                <a:latin typeface="+mn-lt"/>
              </a:defRPr>
            </a:lvl1pPr>
          </a:lstStyle>
          <a:p>
            <a:pPr lvl="0" rtl="0"/>
            <a:r>
              <a:rPr lang="tr-TR" noProof="0"/>
              <a:t>Metin eklemek için tıklayın</a:t>
            </a:r>
          </a:p>
        </p:txBody>
      </p:sp>
      <p:sp>
        <p:nvSpPr>
          <p:cNvPr id="21" name="Metin Yer Tutucusu 10">
            <a:extLst>
              <a:ext uri="{FF2B5EF4-FFF2-40B4-BE49-F238E27FC236}">
                <a16:creationId xmlns:a16="http://schemas.microsoft.com/office/drawing/2014/main" id="{C6C41E82-34D6-471D-81E8-FCA62C7F22F7}"/>
              </a:ext>
            </a:extLst>
          </p:cNvPr>
          <p:cNvSpPr>
            <a:spLocks noGrp="1"/>
          </p:cNvSpPr>
          <p:nvPr>
            <p:ph type="body" sz="quarter" idx="21" hasCustomPrompt="1"/>
          </p:nvPr>
        </p:nvSpPr>
        <p:spPr>
          <a:xfrm>
            <a:off x="6934200" y="4757015"/>
            <a:ext cx="4419600" cy="550870"/>
          </a:xfrm>
          <a:prstGeom prst="rect">
            <a:avLst/>
          </a:prstGeom>
        </p:spPr>
        <p:txBody>
          <a:bodyPr rtlCol="0" anchor="b">
            <a:noAutofit/>
          </a:bodyPr>
          <a:lstStyle>
            <a:lvl1pPr marL="0" indent="0" algn="l">
              <a:buNone/>
              <a:defRPr sz="1600" b="1" cap="all" spc="100" baseline="0">
                <a:solidFill>
                  <a:schemeClr val="accent1"/>
                </a:solidFill>
                <a:latin typeface="Calibri" panose="020F0502020204030204" pitchFamily="34" charset="0"/>
              </a:defRPr>
            </a:lvl1pPr>
          </a:lstStyle>
          <a:p>
            <a:pPr lvl="0" rtl="0"/>
            <a:r>
              <a:rPr lang="tr-TR" noProof="0"/>
              <a:t>Alt başlık eklemek için tıklayın</a:t>
            </a:r>
          </a:p>
        </p:txBody>
      </p:sp>
      <p:sp>
        <p:nvSpPr>
          <p:cNvPr id="2" name="Başlık 1">
            <a:extLst>
              <a:ext uri="{FF2B5EF4-FFF2-40B4-BE49-F238E27FC236}">
                <a16:creationId xmlns:a16="http://schemas.microsoft.com/office/drawing/2014/main" id="{7A0E1AE8-90BE-4DE3-93E9-B997D48FE671}"/>
              </a:ext>
            </a:extLst>
          </p:cNvPr>
          <p:cNvSpPr>
            <a:spLocks noGrp="1"/>
          </p:cNvSpPr>
          <p:nvPr>
            <p:ph type="title" hasCustomPrompt="1"/>
          </p:nvPr>
        </p:nvSpPr>
        <p:spPr>
          <a:xfrm>
            <a:off x="4513162" y="668924"/>
            <a:ext cx="6041908" cy="642075"/>
          </a:xfrm>
        </p:spPr>
        <p:txBody>
          <a:bodyPr rtlCol="0"/>
          <a:lstStyle>
            <a:lvl1pPr>
              <a:defRPr/>
            </a:lvl1pPr>
          </a:lstStyle>
          <a:p>
            <a:pPr rtl="0"/>
            <a:r>
              <a:rPr lang="tr-TR" noProof="0"/>
              <a:t>Başlık eklemek için tıklayın</a:t>
            </a:r>
          </a:p>
        </p:txBody>
      </p:sp>
    </p:spTree>
    <p:extLst>
      <p:ext uri="{BB962C8B-B14F-4D97-AF65-F5344CB8AC3E}">
        <p14:creationId xmlns:p14="http://schemas.microsoft.com/office/powerpoint/2010/main" val="740568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zara Genel Bakış">
    <p:spTree>
      <p:nvGrpSpPr>
        <p:cNvPr id="1" name=""/>
        <p:cNvGrpSpPr/>
        <p:nvPr/>
      </p:nvGrpSpPr>
      <p:grpSpPr>
        <a:xfrm>
          <a:off x="0" y="0"/>
          <a:ext cx="0" cy="0"/>
          <a:chOff x="0" y="0"/>
          <a:chExt cx="0" cy="0"/>
        </a:xfrm>
      </p:grpSpPr>
      <p:sp>
        <p:nvSpPr>
          <p:cNvPr id="5" name="Tarih Yer Tutucusu 4">
            <a:extLst>
              <a:ext uri="{FF2B5EF4-FFF2-40B4-BE49-F238E27FC236}">
                <a16:creationId xmlns:a16="http://schemas.microsoft.com/office/drawing/2014/main" id="{E12FB566-AB0F-4A84-A379-5B7A132A1E1B}"/>
              </a:ext>
            </a:extLst>
          </p:cNvPr>
          <p:cNvSpPr>
            <a:spLocks noGrp="1"/>
          </p:cNvSpPr>
          <p:nvPr>
            <p:ph type="dt" sz="half" idx="10"/>
          </p:nvPr>
        </p:nvSpPr>
        <p:spPr/>
        <p:txBody>
          <a:bodyPr rtlCol="0">
            <a:noAutofit/>
          </a:bodyPr>
          <a:lstStyle/>
          <a:p>
            <a:pPr rtl="0"/>
            <a:r>
              <a:rPr lang="tr-TR" noProof="0"/>
              <a:t>03/08/20XX</a:t>
            </a:r>
          </a:p>
        </p:txBody>
      </p:sp>
      <p:sp>
        <p:nvSpPr>
          <p:cNvPr id="6" name="Alt Bilgi Yer Tutucusu 5">
            <a:extLst>
              <a:ext uri="{FF2B5EF4-FFF2-40B4-BE49-F238E27FC236}">
                <a16:creationId xmlns:a16="http://schemas.microsoft.com/office/drawing/2014/main" id="{310B01EE-E344-461A-85A0-3AA7F83AA4FD}"/>
              </a:ext>
            </a:extLst>
          </p:cNvPr>
          <p:cNvSpPr>
            <a:spLocks noGrp="1"/>
          </p:cNvSpPr>
          <p:nvPr>
            <p:ph type="ftr" sz="quarter" idx="11"/>
          </p:nvPr>
        </p:nvSpPr>
        <p:spPr/>
        <p:txBody>
          <a:bodyPr rtlCol="0">
            <a:noAutofit/>
          </a:bodyPr>
          <a:lstStyle/>
          <a:p>
            <a:pPr rtl="0"/>
            <a:r>
              <a:rPr lang="tr-TR" noProof="0"/>
              <a:t>SUNUM DESTESİ</a:t>
            </a:r>
          </a:p>
        </p:txBody>
      </p:sp>
      <p:sp>
        <p:nvSpPr>
          <p:cNvPr id="7" name="Slayt Numarası Yer Tutucusu 6">
            <a:extLst>
              <a:ext uri="{FF2B5EF4-FFF2-40B4-BE49-F238E27FC236}">
                <a16:creationId xmlns:a16="http://schemas.microsoft.com/office/drawing/2014/main" id="{6C09A25E-2DC1-49B1-A962-EFCDB81F9314}"/>
              </a:ext>
            </a:extLst>
          </p:cNvPr>
          <p:cNvSpPr>
            <a:spLocks noGrp="1"/>
          </p:cNvSpPr>
          <p:nvPr>
            <p:ph type="sldNum" sz="quarter" idx="12"/>
          </p:nvPr>
        </p:nvSpPr>
        <p:spPr/>
        <p:txBody>
          <a:bodyPr rtlCol="0">
            <a:noAutofit/>
          </a:bodyPr>
          <a:lstStyle/>
          <a:p>
            <a:pPr rtl="0"/>
            <a:fld id="{BF860B6F-2FE3-4DE6-9496-980E987E7466}" type="slidenum">
              <a:rPr lang="tr-TR" noProof="0" smtClean="0"/>
              <a:t>‹#›</a:t>
            </a:fld>
            <a:endParaRPr lang="tr-TR" noProof="0"/>
          </a:p>
        </p:txBody>
      </p:sp>
      <p:sp>
        <p:nvSpPr>
          <p:cNvPr id="8" name="Resim Yer Tutucusu 7">
            <a:extLst>
              <a:ext uri="{FF2B5EF4-FFF2-40B4-BE49-F238E27FC236}">
                <a16:creationId xmlns:a16="http://schemas.microsoft.com/office/drawing/2014/main" id="{6848D9ED-15C8-4EA0-B95F-CFD1BAF0A547}"/>
              </a:ext>
            </a:extLst>
          </p:cNvPr>
          <p:cNvSpPr>
            <a:spLocks noGrp="1"/>
          </p:cNvSpPr>
          <p:nvPr>
            <p:ph type="pic" sz="quarter" idx="13" hasCustomPrompt="1"/>
          </p:nvPr>
        </p:nvSpPr>
        <p:spPr>
          <a:xfrm flipH="1">
            <a:off x="1809750" y="475743"/>
            <a:ext cx="6475268" cy="5915532"/>
          </a:xfrm>
        </p:spPr>
        <p:txBody>
          <a:bodyPr rtlCol="0">
            <a:noAutofit/>
          </a:bodyPr>
          <a:lstStyle>
            <a:lvl1pPr marL="0" indent="0" algn="ctr">
              <a:buNone/>
              <a:defRPr/>
            </a:lvl1pPr>
          </a:lstStyle>
          <a:p>
            <a:pPr rtl="0"/>
            <a:r>
              <a:rPr lang="tr-TR" noProof="0"/>
              <a:t>Fotoğraf eklemek için tıklayın</a:t>
            </a:r>
          </a:p>
        </p:txBody>
      </p:sp>
      <p:sp>
        <p:nvSpPr>
          <p:cNvPr id="11" name="Metin Yer Tutucusu 10">
            <a:extLst>
              <a:ext uri="{FF2B5EF4-FFF2-40B4-BE49-F238E27FC236}">
                <a16:creationId xmlns:a16="http://schemas.microsoft.com/office/drawing/2014/main" id="{2CEF9385-3B06-4216-9420-A91190C6B7CC}"/>
              </a:ext>
            </a:extLst>
          </p:cNvPr>
          <p:cNvSpPr>
            <a:spLocks noGrp="1"/>
          </p:cNvSpPr>
          <p:nvPr>
            <p:ph type="body" sz="quarter" idx="16" hasCustomPrompt="1"/>
          </p:nvPr>
        </p:nvSpPr>
        <p:spPr>
          <a:xfrm>
            <a:off x="8691419" y="1125633"/>
            <a:ext cx="2937452" cy="1192694"/>
          </a:xfrm>
          <a:prstGeom prst="rect">
            <a:avLst/>
          </a:prstGeom>
        </p:spPr>
        <p:txBody>
          <a:bodyPr rtlCol="0" anchor="t">
            <a:noAutofit/>
          </a:bodyPr>
          <a:lstStyle>
            <a:lvl1pPr marL="0" indent="0" algn="l">
              <a:lnSpc>
                <a:spcPct val="100000"/>
              </a:lnSpc>
              <a:spcBef>
                <a:spcPts val="1000"/>
              </a:spcBef>
              <a:buNone/>
              <a:defRPr sz="1400" cap="none" spc="100" baseline="0">
                <a:solidFill>
                  <a:schemeClr val="tx1"/>
                </a:solidFill>
                <a:latin typeface="+mn-lt"/>
              </a:defRPr>
            </a:lvl1pPr>
          </a:lstStyle>
          <a:p>
            <a:pPr lvl="0" rtl="0"/>
            <a:r>
              <a:rPr lang="tr-TR" noProof="0"/>
              <a:t>Metin eklemek için tıklayın</a:t>
            </a:r>
          </a:p>
        </p:txBody>
      </p:sp>
      <p:sp>
        <p:nvSpPr>
          <p:cNvPr id="12" name="Metin Yer Tutucusu 10">
            <a:extLst>
              <a:ext uri="{FF2B5EF4-FFF2-40B4-BE49-F238E27FC236}">
                <a16:creationId xmlns:a16="http://schemas.microsoft.com/office/drawing/2014/main" id="{D01ADD07-F155-4B1F-B204-2284F6999B7D}"/>
              </a:ext>
            </a:extLst>
          </p:cNvPr>
          <p:cNvSpPr>
            <a:spLocks noGrp="1"/>
          </p:cNvSpPr>
          <p:nvPr>
            <p:ph type="body" sz="quarter" idx="17" hasCustomPrompt="1"/>
          </p:nvPr>
        </p:nvSpPr>
        <p:spPr>
          <a:xfrm>
            <a:off x="8691419" y="746129"/>
            <a:ext cx="2937452" cy="426393"/>
          </a:xfrm>
          <a:prstGeom prst="rect">
            <a:avLst/>
          </a:prstGeom>
        </p:spPr>
        <p:txBody>
          <a:bodyPr rtlCol="0" anchor="t">
            <a:noAutofit/>
          </a:bodyPr>
          <a:lstStyle>
            <a:lvl1pPr marL="0" indent="0" algn="l">
              <a:buNone/>
              <a:defRPr sz="2000" b="1" cap="all" spc="100" baseline="0">
                <a:solidFill>
                  <a:schemeClr val="accent4"/>
                </a:solidFill>
                <a:latin typeface="Calibri" panose="020F0502020204030204" pitchFamily="34" charset="0"/>
              </a:defRPr>
            </a:lvl1pPr>
          </a:lstStyle>
          <a:p>
            <a:pPr lvl="0" rtl="0"/>
            <a:r>
              <a:rPr lang="tr-TR" noProof="0" dirty="0"/>
              <a:t>Alt başlık eklemek için tıklayın</a:t>
            </a:r>
          </a:p>
        </p:txBody>
      </p:sp>
      <p:sp>
        <p:nvSpPr>
          <p:cNvPr id="13" name="Metin Yer Tutucusu 10">
            <a:extLst>
              <a:ext uri="{FF2B5EF4-FFF2-40B4-BE49-F238E27FC236}">
                <a16:creationId xmlns:a16="http://schemas.microsoft.com/office/drawing/2014/main" id="{129012F5-57FB-4F6F-8FF8-DBA65EC1EF02}"/>
              </a:ext>
            </a:extLst>
          </p:cNvPr>
          <p:cNvSpPr>
            <a:spLocks noGrp="1"/>
          </p:cNvSpPr>
          <p:nvPr>
            <p:ph type="body" sz="quarter" idx="18" hasCustomPrompt="1"/>
          </p:nvPr>
        </p:nvSpPr>
        <p:spPr>
          <a:xfrm>
            <a:off x="8691419" y="4716842"/>
            <a:ext cx="2937452" cy="1106662"/>
          </a:xfrm>
          <a:prstGeom prst="rect">
            <a:avLst/>
          </a:prstGeom>
        </p:spPr>
        <p:txBody>
          <a:bodyPr rtlCol="0" anchor="t">
            <a:noAutofit/>
          </a:bodyPr>
          <a:lstStyle>
            <a:lvl1pPr marL="0" indent="0" algn="l">
              <a:lnSpc>
                <a:spcPct val="100000"/>
              </a:lnSpc>
              <a:spcBef>
                <a:spcPts val="1000"/>
              </a:spcBef>
              <a:buNone/>
              <a:defRPr sz="1400" cap="none" spc="100" baseline="0">
                <a:solidFill>
                  <a:schemeClr val="tx1"/>
                </a:solidFill>
                <a:latin typeface="+mn-lt"/>
              </a:defRPr>
            </a:lvl1pPr>
          </a:lstStyle>
          <a:p>
            <a:pPr lvl="0" rtl="0"/>
            <a:r>
              <a:rPr lang="tr-TR" noProof="0"/>
              <a:t>Metin eklemek için tıklayın</a:t>
            </a:r>
          </a:p>
        </p:txBody>
      </p:sp>
      <p:sp>
        <p:nvSpPr>
          <p:cNvPr id="14" name="Metin Yer Tutucusu 10">
            <a:extLst>
              <a:ext uri="{FF2B5EF4-FFF2-40B4-BE49-F238E27FC236}">
                <a16:creationId xmlns:a16="http://schemas.microsoft.com/office/drawing/2014/main" id="{FF8E7E45-85D4-40EE-836F-76055F0F8E75}"/>
              </a:ext>
            </a:extLst>
          </p:cNvPr>
          <p:cNvSpPr>
            <a:spLocks noGrp="1"/>
          </p:cNvSpPr>
          <p:nvPr>
            <p:ph type="body" sz="quarter" idx="19" hasCustomPrompt="1"/>
          </p:nvPr>
        </p:nvSpPr>
        <p:spPr>
          <a:xfrm>
            <a:off x="8691419" y="4337338"/>
            <a:ext cx="2937452" cy="426393"/>
          </a:xfrm>
          <a:prstGeom prst="rect">
            <a:avLst/>
          </a:prstGeom>
        </p:spPr>
        <p:txBody>
          <a:bodyPr rtlCol="0" anchor="t">
            <a:noAutofit/>
          </a:bodyPr>
          <a:lstStyle>
            <a:lvl1pPr marL="0" indent="0" algn="l">
              <a:buNone/>
              <a:defRPr sz="2000" b="1" cap="all" spc="100" baseline="0">
                <a:solidFill>
                  <a:schemeClr val="accent4"/>
                </a:solidFill>
                <a:latin typeface="Calibri" panose="020F0502020204030204" pitchFamily="34" charset="0"/>
              </a:defRPr>
            </a:lvl1pPr>
          </a:lstStyle>
          <a:p>
            <a:pPr lvl="0" rtl="0"/>
            <a:r>
              <a:rPr lang="tr-TR" noProof="0"/>
              <a:t>Alt başlık eklemek için tıklayın</a:t>
            </a:r>
          </a:p>
        </p:txBody>
      </p:sp>
      <p:sp>
        <p:nvSpPr>
          <p:cNvPr id="15" name="Metin Yer Tutucusu 10">
            <a:extLst>
              <a:ext uri="{FF2B5EF4-FFF2-40B4-BE49-F238E27FC236}">
                <a16:creationId xmlns:a16="http://schemas.microsoft.com/office/drawing/2014/main" id="{E315DB3C-D2E4-4310-8A18-71457CBD7A4F}"/>
              </a:ext>
            </a:extLst>
          </p:cNvPr>
          <p:cNvSpPr>
            <a:spLocks noGrp="1"/>
          </p:cNvSpPr>
          <p:nvPr>
            <p:ph type="body" sz="quarter" idx="20" hasCustomPrompt="1"/>
          </p:nvPr>
        </p:nvSpPr>
        <p:spPr>
          <a:xfrm>
            <a:off x="8691419" y="2964253"/>
            <a:ext cx="2937452" cy="1106662"/>
          </a:xfrm>
          <a:prstGeom prst="rect">
            <a:avLst/>
          </a:prstGeom>
        </p:spPr>
        <p:txBody>
          <a:bodyPr rtlCol="0" anchor="t">
            <a:noAutofit/>
          </a:bodyPr>
          <a:lstStyle>
            <a:lvl1pPr marL="0" indent="0" algn="l">
              <a:lnSpc>
                <a:spcPct val="100000"/>
              </a:lnSpc>
              <a:spcBef>
                <a:spcPts val="1000"/>
              </a:spcBef>
              <a:buNone/>
              <a:defRPr sz="1400" cap="none" spc="100" baseline="0">
                <a:solidFill>
                  <a:schemeClr val="tx1"/>
                </a:solidFill>
                <a:latin typeface="+mn-lt"/>
              </a:defRPr>
            </a:lvl1pPr>
          </a:lstStyle>
          <a:p>
            <a:pPr lvl="0" rtl="0"/>
            <a:r>
              <a:rPr lang="tr-TR" noProof="0"/>
              <a:t>Metin eklemek için tıklayın</a:t>
            </a:r>
          </a:p>
        </p:txBody>
      </p:sp>
      <p:sp>
        <p:nvSpPr>
          <p:cNvPr id="16" name="Metin Yer Tutucusu 10">
            <a:extLst>
              <a:ext uri="{FF2B5EF4-FFF2-40B4-BE49-F238E27FC236}">
                <a16:creationId xmlns:a16="http://schemas.microsoft.com/office/drawing/2014/main" id="{D8DBA9F3-328C-4BAE-A2E1-0FBFE3A476E4}"/>
              </a:ext>
            </a:extLst>
          </p:cNvPr>
          <p:cNvSpPr>
            <a:spLocks noGrp="1"/>
          </p:cNvSpPr>
          <p:nvPr>
            <p:ph type="body" sz="quarter" idx="21" hasCustomPrompt="1"/>
          </p:nvPr>
        </p:nvSpPr>
        <p:spPr>
          <a:xfrm>
            <a:off x="8691419" y="2584749"/>
            <a:ext cx="2937452" cy="426393"/>
          </a:xfrm>
          <a:prstGeom prst="rect">
            <a:avLst/>
          </a:prstGeom>
        </p:spPr>
        <p:txBody>
          <a:bodyPr rtlCol="0" anchor="t">
            <a:noAutofit/>
          </a:bodyPr>
          <a:lstStyle>
            <a:lvl1pPr marL="0" indent="0" algn="l">
              <a:buNone/>
              <a:defRPr sz="2000" b="1" cap="all" spc="100" baseline="0">
                <a:solidFill>
                  <a:schemeClr val="accent4"/>
                </a:solidFill>
                <a:latin typeface="Calibri" panose="020F0502020204030204" pitchFamily="34" charset="0"/>
              </a:defRPr>
            </a:lvl1pPr>
          </a:lstStyle>
          <a:p>
            <a:pPr lvl="0" rtl="0"/>
            <a:r>
              <a:rPr lang="tr-TR" noProof="0"/>
              <a:t>Alt başlık eklemek için tıklayın</a:t>
            </a:r>
          </a:p>
        </p:txBody>
      </p:sp>
      <p:sp>
        <p:nvSpPr>
          <p:cNvPr id="2" name="Başlık 1">
            <a:extLst>
              <a:ext uri="{FF2B5EF4-FFF2-40B4-BE49-F238E27FC236}">
                <a16:creationId xmlns:a16="http://schemas.microsoft.com/office/drawing/2014/main" id="{298B7365-7137-471F-BFE9-2F6C362933D4}"/>
              </a:ext>
            </a:extLst>
          </p:cNvPr>
          <p:cNvSpPr>
            <a:spLocks noGrp="1"/>
          </p:cNvSpPr>
          <p:nvPr>
            <p:ph type="title" hasCustomPrompt="1"/>
          </p:nvPr>
        </p:nvSpPr>
        <p:spPr>
          <a:xfrm rot="16200000">
            <a:off x="-1914546" y="3092260"/>
            <a:ext cx="5719734" cy="682498"/>
          </a:xfrm>
        </p:spPr>
        <p:txBody>
          <a:bodyPr rtlCol="0"/>
          <a:lstStyle>
            <a:lvl1pPr>
              <a:defRPr/>
            </a:lvl1pPr>
          </a:lstStyle>
          <a:p>
            <a:pPr rtl="0"/>
            <a:r>
              <a:rPr lang="tr-TR" noProof="0"/>
              <a:t>Başlık eklemek için tıklayın</a:t>
            </a:r>
          </a:p>
        </p:txBody>
      </p:sp>
    </p:spTree>
    <p:extLst>
      <p:ext uri="{BB962C8B-B14F-4D97-AF65-F5344CB8AC3E}">
        <p14:creationId xmlns:p14="http://schemas.microsoft.com/office/powerpoint/2010/main" val="3673920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75826315-2B7F-4C57-86AC-F861837D3D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277E89F0-5C7D-4785-9E27-B2AC9192E64C}"/>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9E8B7DCF-7168-4376-8641-10965E65A6B3}"/>
              </a:ext>
            </a:extLst>
          </p:cNvPr>
          <p:cNvSpPr>
            <a:spLocks noGrp="1"/>
          </p:cNvSpPr>
          <p:nvPr>
            <p:ph type="dt" sz="half" idx="2"/>
          </p:nvPr>
        </p:nvSpPr>
        <p:spPr>
          <a:xfrm>
            <a:off x="838200" y="6515753"/>
            <a:ext cx="2743200" cy="205722"/>
          </a:xfrm>
          <a:prstGeom prst="rect">
            <a:avLst/>
          </a:prstGeom>
        </p:spPr>
        <p:txBody>
          <a:bodyPr vert="horz" lIns="91440" tIns="45720" rIns="91440" bIns="45720" rtlCol="0" anchor="ctr"/>
          <a:lstStyle>
            <a:lvl1pPr algn="l">
              <a:defRPr sz="1000" cap="all" spc="100" baseline="0">
                <a:solidFill>
                  <a:schemeClr val="bg1">
                    <a:lumMod val="50000"/>
                  </a:schemeClr>
                </a:solidFill>
                <a:latin typeface="Seaford" panose="020B0502030303020204" pitchFamily="34" charset="0"/>
              </a:defRPr>
            </a:lvl1pPr>
          </a:lstStyle>
          <a:p>
            <a:pPr rtl="0"/>
            <a:r>
              <a:rPr lang="tr-TR" noProof="0"/>
              <a:t>03/08/20XX</a:t>
            </a:r>
          </a:p>
        </p:txBody>
      </p:sp>
      <p:sp>
        <p:nvSpPr>
          <p:cNvPr id="5" name="Alt Bilgi Yer Tutucusu 4">
            <a:extLst>
              <a:ext uri="{FF2B5EF4-FFF2-40B4-BE49-F238E27FC236}">
                <a16:creationId xmlns:a16="http://schemas.microsoft.com/office/drawing/2014/main" id="{9E498FEF-9751-417B-82B2-BBAD0766584D}"/>
              </a:ext>
            </a:extLst>
          </p:cNvPr>
          <p:cNvSpPr>
            <a:spLocks noGrp="1"/>
          </p:cNvSpPr>
          <p:nvPr>
            <p:ph type="ftr" sz="quarter" idx="3"/>
          </p:nvPr>
        </p:nvSpPr>
        <p:spPr>
          <a:xfrm>
            <a:off x="4038600" y="6515753"/>
            <a:ext cx="4114800" cy="205722"/>
          </a:xfrm>
          <a:prstGeom prst="rect">
            <a:avLst/>
          </a:prstGeom>
        </p:spPr>
        <p:txBody>
          <a:bodyPr vert="horz" lIns="91440" tIns="45720" rIns="91440" bIns="45720" rtlCol="0" anchor="ctr"/>
          <a:lstStyle>
            <a:lvl1pPr algn="ctr">
              <a:defRPr sz="1000" cap="all" spc="100" baseline="0">
                <a:solidFill>
                  <a:schemeClr val="bg1">
                    <a:lumMod val="50000"/>
                  </a:schemeClr>
                </a:solidFill>
                <a:latin typeface="Seaford" panose="020B0502030303020204" pitchFamily="34" charset="0"/>
              </a:defRPr>
            </a:lvl1pPr>
          </a:lstStyle>
          <a:p>
            <a:pPr rtl="0"/>
            <a:r>
              <a:rPr lang="tr-TR" noProof="0"/>
              <a:t>SUNUM DESTESİ</a:t>
            </a:r>
          </a:p>
        </p:txBody>
      </p:sp>
      <p:sp>
        <p:nvSpPr>
          <p:cNvPr id="6" name="Slayt Numarası Yer Tutucusu 5">
            <a:extLst>
              <a:ext uri="{FF2B5EF4-FFF2-40B4-BE49-F238E27FC236}">
                <a16:creationId xmlns:a16="http://schemas.microsoft.com/office/drawing/2014/main" id="{FFF7CE99-0833-4AF7-954F-3E4BD5F9CD0B}"/>
              </a:ext>
            </a:extLst>
          </p:cNvPr>
          <p:cNvSpPr>
            <a:spLocks noGrp="1"/>
          </p:cNvSpPr>
          <p:nvPr>
            <p:ph type="sldNum" sz="quarter" idx="4"/>
          </p:nvPr>
        </p:nvSpPr>
        <p:spPr>
          <a:xfrm>
            <a:off x="8610600" y="6515753"/>
            <a:ext cx="2743200" cy="205722"/>
          </a:xfrm>
          <a:prstGeom prst="rect">
            <a:avLst/>
          </a:prstGeom>
        </p:spPr>
        <p:txBody>
          <a:bodyPr vert="horz" lIns="91440" tIns="45720" rIns="91440" bIns="45720" rtlCol="0" anchor="ctr"/>
          <a:lstStyle>
            <a:lvl1pPr algn="r">
              <a:defRPr sz="1000" cap="all" spc="100" baseline="0">
                <a:solidFill>
                  <a:schemeClr val="bg1">
                    <a:lumMod val="50000"/>
                  </a:schemeClr>
                </a:solidFill>
                <a:latin typeface="Seaford" panose="020B0502030303020204" pitchFamily="34" charset="0"/>
              </a:defRPr>
            </a:lvl1pPr>
          </a:lstStyle>
          <a:p>
            <a:pPr rtl="0"/>
            <a:fld id="{BF860B6F-2FE3-4DE6-9496-980E987E7466}" type="slidenum">
              <a:rPr lang="tr-TR" noProof="0" smtClean="0"/>
              <a:pPr/>
              <a:t>‹#›</a:t>
            </a:fld>
            <a:endParaRPr lang="tr-TR" noProof="0"/>
          </a:p>
        </p:txBody>
      </p:sp>
    </p:spTree>
    <p:extLst>
      <p:ext uri="{BB962C8B-B14F-4D97-AF65-F5344CB8AC3E}">
        <p14:creationId xmlns:p14="http://schemas.microsoft.com/office/powerpoint/2010/main" val="2219404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p:txStyles>
    <p:titleStyle>
      <a:lvl1pPr algn="l" defTabSz="914400" rtl="0" eaLnBrk="1" latinLnBrk="0" hangingPunct="1">
        <a:lnSpc>
          <a:spcPct val="80000"/>
        </a:lnSpc>
        <a:spcBef>
          <a:spcPct val="0"/>
        </a:spcBef>
        <a:buNone/>
        <a:defRPr sz="4000" b="1" kern="1200" cap="all" spc="200" baseline="0">
          <a:ln w="19050">
            <a:solidFill>
              <a:schemeClr val="accent1"/>
            </a:solidFill>
          </a:ln>
          <a:no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Yer Tutucusu 7" descr="El ele tutuşan iki kişinin yakından görünümü">
            <a:extLst>
              <a:ext uri="{FF2B5EF4-FFF2-40B4-BE49-F238E27FC236}">
                <a16:creationId xmlns:a16="http://schemas.microsoft.com/office/drawing/2014/main" id="{E41FFEB7-5147-4211-9DEE-48A580FDD93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466725" y="590963"/>
            <a:ext cx="11258550" cy="5924550"/>
          </a:xfrm>
        </p:spPr>
      </p:pic>
      <p:sp>
        <p:nvSpPr>
          <p:cNvPr id="20" name="Başlık 19">
            <a:extLst>
              <a:ext uri="{FF2B5EF4-FFF2-40B4-BE49-F238E27FC236}">
                <a16:creationId xmlns:a16="http://schemas.microsoft.com/office/drawing/2014/main" id="{49020275-58F0-4491-8E8A-0A2AD5ED9D8B}"/>
              </a:ext>
            </a:extLst>
          </p:cNvPr>
          <p:cNvSpPr>
            <a:spLocks noGrp="1"/>
          </p:cNvSpPr>
          <p:nvPr>
            <p:ph type="title"/>
          </p:nvPr>
        </p:nvSpPr>
        <p:spPr>
          <a:xfrm>
            <a:off x="3574822" y="5489855"/>
            <a:ext cx="5042484" cy="640080"/>
          </a:xfrm>
        </p:spPr>
        <p:txBody>
          <a:bodyPr rtlCol="0">
            <a:noAutofit/>
          </a:bodyPr>
          <a:lstStyle/>
          <a:p>
            <a:r>
              <a:rPr lang="tr-TR" sz="2400" dirty="0">
                <a:solidFill>
                  <a:schemeClr val="accent6">
                    <a:lumMod val="60000"/>
                    <a:lumOff val="40000"/>
                  </a:schemeClr>
                </a:solidFill>
              </a:rPr>
              <a:t>Akıllı e-sağlık </a:t>
            </a:r>
            <a:br>
              <a:rPr lang="tr-TR" sz="2400" dirty="0">
                <a:solidFill>
                  <a:schemeClr val="accent6">
                    <a:lumMod val="60000"/>
                    <a:lumOff val="40000"/>
                  </a:schemeClr>
                </a:solidFill>
              </a:rPr>
            </a:br>
            <a:r>
              <a:rPr lang="tr-TR" sz="2400" dirty="0">
                <a:solidFill>
                  <a:schemeClr val="accent6">
                    <a:lumMod val="60000"/>
                    <a:lumOff val="40000"/>
                  </a:schemeClr>
                </a:solidFill>
              </a:rPr>
              <a:t>danışmanlık sistemi</a:t>
            </a:r>
            <a:br>
              <a:rPr lang="tr-TR" sz="2400" dirty="0">
                <a:solidFill>
                  <a:schemeClr val="accent6">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br>
            <a:endParaRPr lang="tr-TR" sz="2400" dirty="0">
              <a:solidFill>
                <a:schemeClr val="accent6">
                  <a:lumMod val="60000"/>
                  <a:lumOff val="40000"/>
                </a:schemeClr>
              </a:solidFill>
            </a:endParaRPr>
          </a:p>
        </p:txBody>
      </p:sp>
      <p:sp>
        <p:nvSpPr>
          <p:cNvPr id="6" name="Metin Yer Tutucusu 5">
            <a:extLst>
              <a:ext uri="{FF2B5EF4-FFF2-40B4-BE49-F238E27FC236}">
                <a16:creationId xmlns:a16="http://schemas.microsoft.com/office/drawing/2014/main" id="{3D1A5B04-2A0C-49EF-AC0E-822E3C090B88}"/>
              </a:ext>
            </a:extLst>
          </p:cNvPr>
          <p:cNvSpPr>
            <a:spLocks noGrp="1"/>
          </p:cNvSpPr>
          <p:nvPr>
            <p:ph type="body" sz="quarter" idx="12"/>
          </p:nvPr>
        </p:nvSpPr>
        <p:spPr>
          <a:xfrm>
            <a:off x="3960921" y="6176266"/>
            <a:ext cx="4270159" cy="339247"/>
          </a:xfrm>
        </p:spPr>
        <p:txBody>
          <a:bodyPr rtlCol="0">
            <a:normAutofit lnSpcReduction="10000"/>
          </a:bodyPr>
          <a:lstStyle/>
          <a:p>
            <a:pPr rtl="0"/>
            <a:r>
              <a:rPr lang="tr-TR" dirty="0"/>
              <a:t>BERİL DİNDAR</a:t>
            </a:r>
          </a:p>
        </p:txBody>
      </p:sp>
    </p:spTree>
    <p:extLst>
      <p:ext uri="{BB962C8B-B14F-4D97-AF65-F5344CB8AC3E}">
        <p14:creationId xmlns:p14="http://schemas.microsoft.com/office/powerpoint/2010/main" val="2409068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Başlık 50">
            <a:extLst>
              <a:ext uri="{FF2B5EF4-FFF2-40B4-BE49-F238E27FC236}">
                <a16:creationId xmlns:a16="http://schemas.microsoft.com/office/drawing/2014/main" id="{0BE62F74-B2F0-412C-A83C-5F33BEAA5922}"/>
              </a:ext>
            </a:extLst>
          </p:cNvPr>
          <p:cNvSpPr>
            <a:spLocks noGrp="1"/>
          </p:cNvSpPr>
          <p:nvPr>
            <p:ph type="title"/>
          </p:nvPr>
        </p:nvSpPr>
        <p:spPr>
          <a:xfrm>
            <a:off x="0" y="165254"/>
            <a:ext cx="8679346" cy="1174474"/>
          </a:xfrm>
        </p:spPr>
        <p:txBody>
          <a:bodyPr rtlCol="0"/>
          <a:lstStyle/>
          <a:p>
            <a:pPr rtl="0"/>
            <a:r>
              <a:rPr lang="tr-TR" sz="1800" b="1" dirty="0">
                <a:solidFill>
                  <a:srgbClr val="000000"/>
                </a:solidFill>
                <a:effectLst/>
                <a:latin typeface="Times New Roman" panose="02020603050405020304" pitchFamily="18" charset="0"/>
                <a:ea typeface="Calibri" panose="020F0502020204030204" pitchFamily="34" charset="0"/>
              </a:rPr>
              <a:t>Projenin Altyapı &amp; Donanım &amp; Yazılım Özellikleri</a:t>
            </a:r>
            <a:endParaRPr lang="tr-TR" dirty="0"/>
          </a:p>
        </p:txBody>
      </p:sp>
      <p:sp>
        <p:nvSpPr>
          <p:cNvPr id="37" name="Metin Yer Tutucusu 36">
            <a:extLst>
              <a:ext uri="{FF2B5EF4-FFF2-40B4-BE49-F238E27FC236}">
                <a16:creationId xmlns:a16="http://schemas.microsoft.com/office/drawing/2014/main" id="{17DF7675-E811-436D-967F-8C216AEF5A14}"/>
              </a:ext>
            </a:extLst>
          </p:cNvPr>
          <p:cNvSpPr>
            <a:spLocks noGrp="1"/>
          </p:cNvSpPr>
          <p:nvPr>
            <p:ph type="body" sz="quarter" idx="17"/>
          </p:nvPr>
        </p:nvSpPr>
        <p:spPr>
          <a:xfrm>
            <a:off x="963928" y="2683198"/>
            <a:ext cx="2667000" cy="609180"/>
          </a:xfrm>
        </p:spPr>
        <p:txBody>
          <a:bodyPr rtlCol="0"/>
          <a:lstStyle/>
          <a:p>
            <a:pPr rtl="0"/>
            <a:r>
              <a:rPr lang="tr-TR" dirty="0"/>
              <a:t>ALTYAPI</a:t>
            </a:r>
          </a:p>
        </p:txBody>
      </p:sp>
      <p:sp>
        <p:nvSpPr>
          <p:cNvPr id="66" name="Metin Yer Tutucusu 65">
            <a:extLst>
              <a:ext uri="{FF2B5EF4-FFF2-40B4-BE49-F238E27FC236}">
                <a16:creationId xmlns:a16="http://schemas.microsoft.com/office/drawing/2014/main" id="{1CF403A4-EC71-458B-A4DC-B512F862CCD0}"/>
              </a:ext>
            </a:extLst>
          </p:cNvPr>
          <p:cNvSpPr>
            <a:spLocks noGrp="1"/>
          </p:cNvSpPr>
          <p:nvPr>
            <p:ph type="body" sz="quarter" idx="20"/>
          </p:nvPr>
        </p:nvSpPr>
        <p:spPr>
          <a:xfrm>
            <a:off x="925828" y="3470333"/>
            <a:ext cx="2743200" cy="1742846"/>
          </a:xfrm>
        </p:spPr>
        <p:txBody>
          <a:bodyPr rtlCol="0"/>
          <a:lstStyle/>
          <a:p>
            <a:pPr marL="285750" indent="-285750" algn="l" rtl="0">
              <a:buFont typeface="Arial" panose="020B0604020202020204" pitchFamily="34" charset="0"/>
              <a:buChar char="•"/>
            </a:pPr>
            <a:r>
              <a:rPr lang="tr-TR" sz="1500" dirty="0">
                <a:latin typeface="Times New Roman" panose="02020603050405020304" pitchFamily="18" charset="0"/>
                <a:cs typeface="Times New Roman" panose="02020603050405020304" pitchFamily="18" charset="0"/>
              </a:rPr>
              <a:t>Projenin yerleşmesine yardımcı olmak için proje kapsamındaki bölgede hastaların kesintisiz sunucu ve </a:t>
            </a:r>
            <a:r>
              <a:rPr lang="tr-TR" sz="1500" dirty="0" err="1">
                <a:latin typeface="Times New Roman" panose="02020603050405020304" pitchFamily="18" charset="0"/>
                <a:cs typeface="Times New Roman" panose="02020603050405020304" pitchFamily="18" charset="0"/>
              </a:rPr>
              <a:t>host</a:t>
            </a:r>
            <a:r>
              <a:rPr lang="tr-TR" sz="1500" dirty="0">
                <a:latin typeface="Times New Roman" panose="02020603050405020304" pitchFamily="18" charset="0"/>
                <a:cs typeface="Times New Roman" panose="02020603050405020304" pitchFamily="18" charset="0"/>
              </a:rPr>
              <a:t> özelliğinden yararlanması</a:t>
            </a:r>
          </a:p>
        </p:txBody>
      </p:sp>
      <p:sp>
        <p:nvSpPr>
          <p:cNvPr id="56" name="Metin Yer Tutucusu 55">
            <a:extLst>
              <a:ext uri="{FF2B5EF4-FFF2-40B4-BE49-F238E27FC236}">
                <a16:creationId xmlns:a16="http://schemas.microsoft.com/office/drawing/2014/main" id="{2A7F1528-A025-4CA1-B47F-F9187BBB52F9}"/>
              </a:ext>
            </a:extLst>
          </p:cNvPr>
          <p:cNvSpPr>
            <a:spLocks noGrp="1"/>
          </p:cNvSpPr>
          <p:nvPr>
            <p:ph type="body" sz="quarter" idx="18"/>
          </p:nvPr>
        </p:nvSpPr>
        <p:spPr>
          <a:xfrm>
            <a:off x="4750644" y="2683198"/>
            <a:ext cx="2667000" cy="609180"/>
          </a:xfrm>
        </p:spPr>
        <p:txBody>
          <a:bodyPr rtlCol="0"/>
          <a:lstStyle/>
          <a:p>
            <a:pPr rtl="0"/>
            <a:r>
              <a:rPr lang="tr-TR" dirty="0"/>
              <a:t>DONANIM</a:t>
            </a:r>
          </a:p>
        </p:txBody>
      </p:sp>
      <p:sp>
        <p:nvSpPr>
          <p:cNvPr id="67" name="Metin Yer Tutucusu 66">
            <a:extLst>
              <a:ext uri="{FF2B5EF4-FFF2-40B4-BE49-F238E27FC236}">
                <a16:creationId xmlns:a16="http://schemas.microsoft.com/office/drawing/2014/main" id="{E9C39922-AEEB-4884-A6CD-92E928116C0F}"/>
              </a:ext>
            </a:extLst>
          </p:cNvPr>
          <p:cNvSpPr>
            <a:spLocks noGrp="1"/>
          </p:cNvSpPr>
          <p:nvPr>
            <p:ph type="body" sz="quarter" idx="21"/>
          </p:nvPr>
        </p:nvSpPr>
        <p:spPr>
          <a:xfrm>
            <a:off x="4750644" y="3456293"/>
            <a:ext cx="2743200" cy="2199073"/>
          </a:xfrm>
        </p:spPr>
        <p:txBody>
          <a:bodyPr rtlCol="0"/>
          <a:lstStyle/>
          <a:p>
            <a:pPr marL="171450" indent="-171450" rtl="0">
              <a:buFont typeface="Arial" panose="020B0604020202020204" pitchFamily="34" charset="0"/>
              <a:buChar char="•"/>
            </a:pPr>
            <a:r>
              <a:rPr lang="tr-TR" sz="1200" dirty="0">
                <a:latin typeface="Times New Roman" panose="02020603050405020304" pitchFamily="18" charset="0"/>
                <a:cs typeface="Times New Roman" panose="02020603050405020304" pitchFamily="18" charset="0"/>
              </a:rPr>
              <a:t>Donanımsal olarak kesintisiz hizmet veren sunucular</a:t>
            </a:r>
          </a:p>
          <a:p>
            <a:pPr marL="171450" indent="-171450" rtl="0">
              <a:buFont typeface="Arial" panose="020B0604020202020204" pitchFamily="34" charset="0"/>
              <a:buChar char="•"/>
            </a:pPr>
            <a:r>
              <a:rPr lang="tr-TR" sz="1200" dirty="0">
                <a:latin typeface="Times New Roman" panose="02020603050405020304" pitchFamily="18" charset="0"/>
                <a:cs typeface="Times New Roman" panose="02020603050405020304" pitchFamily="18" charset="0"/>
              </a:rPr>
              <a:t>Alanında uzman doktorlara donanımsal araç hizmetinin sağlanması</a:t>
            </a:r>
          </a:p>
          <a:p>
            <a:pPr marL="171450" indent="-171450" rtl="0">
              <a:buFont typeface="Arial" panose="020B0604020202020204" pitchFamily="34" charset="0"/>
              <a:buChar char="•"/>
            </a:pPr>
            <a:r>
              <a:rPr lang="tr-TR" sz="1200" dirty="0">
                <a:latin typeface="Times New Roman" panose="02020603050405020304" pitchFamily="18" charset="0"/>
                <a:cs typeface="Times New Roman" panose="02020603050405020304" pitchFamily="18" charset="0"/>
              </a:rPr>
              <a:t>Hastaların hizmete ulaşmak için internet ağına sahip bilgisayar ve telefon kullanımına açık olması</a:t>
            </a:r>
          </a:p>
          <a:p>
            <a:pPr rtl="0"/>
            <a:endParaRPr lang="tr-TR" sz="1200" dirty="0">
              <a:latin typeface="Times New Roman" panose="02020603050405020304" pitchFamily="18" charset="0"/>
              <a:cs typeface="Times New Roman" panose="02020603050405020304" pitchFamily="18" charset="0"/>
            </a:endParaRPr>
          </a:p>
          <a:p>
            <a:pPr rtl="0"/>
            <a:endParaRPr lang="tr-TR" sz="1200" dirty="0">
              <a:latin typeface="Times New Roman" panose="02020603050405020304" pitchFamily="18" charset="0"/>
              <a:cs typeface="Times New Roman" panose="02020603050405020304" pitchFamily="18" charset="0"/>
            </a:endParaRPr>
          </a:p>
        </p:txBody>
      </p:sp>
      <p:sp>
        <p:nvSpPr>
          <p:cNvPr id="57" name="Metin Yer Tutucusu 56">
            <a:extLst>
              <a:ext uri="{FF2B5EF4-FFF2-40B4-BE49-F238E27FC236}">
                <a16:creationId xmlns:a16="http://schemas.microsoft.com/office/drawing/2014/main" id="{7C8C3076-E6F5-4637-8C6A-24BE6EF469EC}"/>
              </a:ext>
            </a:extLst>
          </p:cNvPr>
          <p:cNvSpPr>
            <a:spLocks noGrp="1"/>
          </p:cNvSpPr>
          <p:nvPr>
            <p:ph type="body" sz="quarter" idx="19"/>
          </p:nvPr>
        </p:nvSpPr>
        <p:spPr>
          <a:xfrm>
            <a:off x="8551543" y="2683198"/>
            <a:ext cx="2667000" cy="609180"/>
          </a:xfrm>
        </p:spPr>
        <p:txBody>
          <a:bodyPr rtlCol="0"/>
          <a:lstStyle/>
          <a:p>
            <a:pPr rtl="0"/>
            <a:r>
              <a:rPr lang="tr-TR" dirty="0"/>
              <a:t>YAZILIM</a:t>
            </a:r>
          </a:p>
        </p:txBody>
      </p:sp>
      <p:sp>
        <p:nvSpPr>
          <p:cNvPr id="68" name="Metin Yer Tutucusu 67">
            <a:extLst>
              <a:ext uri="{FF2B5EF4-FFF2-40B4-BE49-F238E27FC236}">
                <a16:creationId xmlns:a16="http://schemas.microsoft.com/office/drawing/2014/main" id="{73CF272F-B943-4B2B-9D88-823E9DA59F92}"/>
              </a:ext>
            </a:extLst>
          </p:cNvPr>
          <p:cNvSpPr>
            <a:spLocks noGrp="1"/>
          </p:cNvSpPr>
          <p:nvPr>
            <p:ph type="body" sz="quarter" idx="22"/>
          </p:nvPr>
        </p:nvSpPr>
        <p:spPr>
          <a:xfrm>
            <a:off x="8428383" y="3456293"/>
            <a:ext cx="2925417" cy="1932276"/>
          </a:xfrm>
        </p:spPr>
        <p:txBody>
          <a:bodyPr rtlCol="0"/>
          <a:lstStyle/>
          <a:p>
            <a:pPr marL="171450" indent="-171450" rtl="0">
              <a:buFont typeface="Arial" panose="020B0604020202020204" pitchFamily="34" charset="0"/>
              <a:buChar char="•"/>
            </a:pPr>
            <a:r>
              <a:rPr lang="tr-TR" sz="1300" dirty="0">
                <a:latin typeface="Times New Roman" panose="02020603050405020304" pitchFamily="18" charset="0"/>
                <a:cs typeface="Times New Roman" panose="02020603050405020304" pitchFamily="18" charset="0"/>
              </a:rPr>
              <a:t>Kolay kullanılabilirliğe sahip </a:t>
            </a:r>
          </a:p>
          <a:p>
            <a:pPr marL="171450" indent="-171450" rtl="0">
              <a:buFont typeface="Arial" panose="020B0604020202020204" pitchFamily="34" charset="0"/>
              <a:buChar char="•"/>
            </a:pPr>
            <a:r>
              <a:rPr lang="tr-TR" sz="1300" dirty="0">
                <a:latin typeface="Times New Roman" panose="02020603050405020304" pitchFamily="18" charset="0"/>
                <a:cs typeface="Times New Roman" panose="02020603050405020304" pitchFamily="18" charset="0"/>
              </a:rPr>
              <a:t>Kolay güncellenebilir </a:t>
            </a:r>
          </a:p>
          <a:p>
            <a:pPr marL="171450" indent="-171450" rtl="0">
              <a:buFont typeface="Arial" panose="020B0604020202020204" pitchFamily="34" charset="0"/>
              <a:buChar char="•"/>
            </a:pPr>
            <a:r>
              <a:rPr lang="tr-TR" sz="1300" dirty="0" err="1">
                <a:latin typeface="Times New Roman" panose="02020603050405020304" pitchFamily="18" charset="0"/>
                <a:cs typeface="Times New Roman" panose="02020603050405020304" pitchFamily="18" charset="0"/>
              </a:rPr>
              <a:t>Veritabanı</a:t>
            </a:r>
            <a:r>
              <a:rPr lang="tr-TR" sz="1300" dirty="0">
                <a:latin typeface="Times New Roman" panose="02020603050405020304" pitchFamily="18" charset="0"/>
                <a:cs typeface="Times New Roman" panose="02020603050405020304" pitchFamily="18" charset="0"/>
              </a:rPr>
              <a:t> bulut bir sistem olan </a:t>
            </a:r>
            <a:r>
              <a:rPr lang="tr-TR" sz="1300" dirty="0" err="1">
                <a:latin typeface="Times New Roman" panose="02020603050405020304" pitchFamily="18" charset="0"/>
                <a:cs typeface="Times New Roman" panose="02020603050405020304" pitchFamily="18" charset="0"/>
              </a:rPr>
              <a:t>MongoDB</a:t>
            </a:r>
            <a:r>
              <a:rPr lang="tr-TR" sz="1300" dirty="0">
                <a:latin typeface="Times New Roman" panose="02020603050405020304" pitchFamily="18" charset="0"/>
                <a:cs typeface="Times New Roman" panose="02020603050405020304" pitchFamily="18" charset="0"/>
              </a:rPr>
              <a:t> ile hızlı sorgu yapabilme yeteneği</a:t>
            </a:r>
          </a:p>
          <a:p>
            <a:pPr marL="171450" indent="-171450" rtl="0">
              <a:buFont typeface="Arial" panose="020B0604020202020204" pitchFamily="34" charset="0"/>
              <a:buChar char="•"/>
            </a:pPr>
            <a:r>
              <a:rPr lang="tr-TR" sz="1300" dirty="0">
                <a:latin typeface="Times New Roman" panose="02020603050405020304" pitchFamily="18" charset="0"/>
                <a:cs typeface="Times New Roman" panose="02020603050405020304" pitchFamily="18" charset="0"/>
              </a:rPr>
              <a:t>Görüşmeler başka bir uygulama üzerinden sağlanarak ağ bant genişliği yapılandırılabilir</a:t>
            </a:r>
          </a:p>
          <a:p>
            <a:pPr rtl="0"/>
            <a:endParaRPr lang="tr-TR" sz="1300" dirty="0">
              <a:latin typeface="Times New Roman" panose="02020603050405020304" pitchFamily="18" charset="0"/>
              <a:cs typeface="Times New Roman" panose="02020603050405020304" pitchFamily="18" charset="0"/>
            </a:endParaRPr>
          </a:p>
        </p:txBody>
      </p:sp>
      <p:sp>
        <p:nvSpPr>
          <p:cNvPr id="4" name="Slayt Numarası Yer Tutucusu 3">
            <a:extLst>
              <a:ext uri="{FF2B5EF4-FFF2-40B4-BE49-F238E27FC236}">
                <a16:creationId xmlns:a16="http://schemas.microsoft.com/office/drawing/2014/main" id="{9A3C69AA-05D5-4E36-B904-EB3BFF86437B}"/>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tr-TR" smtClean="0"/>
              <a:pPr rtl="0"/>
              <a:t>10</a:t>
            </a:fld>
            <a:endParaRPr lang="tr-TR"/>
          </a:p>
        </p:txBody>
      </p:sp>
    </p:spTree>
    <p:extLst>
      <p:ext uri="{BB962C8B-B14F-4D97-AF65-F5344CB8AC3E}">
        <p14:creationId xmlns:p14="http://schemas.microsoft.com/office/powerpoint/2010/main" val="1673485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Başlık 26">
            <a:extLst>
              <a:ext uri="{FF2B5EF4-FFF2-40B4-BE49-F238E27FC236}">
                <a16:creationId xmlns:a16="http://schemas.microsoft.com/office/drawing/2014/main" id="{B288E94B-1B9A-42EA-8432-6AE5903CB9FC}"/>
              </a:ext>
            </a:extLst>
          </p:cNvPr>
          <p:cNvSpPr>
            <a:spLocks noGrp="1"/>
          </p:cNvSpPr>
          <p:nvPr>
            <p:ph type="title"/>
          </p:nvPr>
        </p:nvSpPr>
        <p:spPr>
          <a:xfrm>
            <a:off x="516835" y="466725"/>
            <a:ext cx="6554075" cy="844275"/>
          </a:xfrm>
        </p:spPr>
        <p:txBody>
          <a:bodyPr rtlCol="0"/>
          <a:lstStyle/>
          <a:p>
            <a:pPr rtl="0"/>
            <a:r>
              <a:rPr lang="tr-TR" sz="2400" b="1" dirty="0">
                <a:solidFill>
                  <a:srgbClr val="000000"/>
                </a:solidFill>
                <a:effectLst/>
                <a:latin typeface="Times New Roman" panose="02020603050405020304" pitchFamily="18" charset="0"/>
                <a:ea typeface="Calibri" panose="020F0502020204030204" pitchFamily="34" charset="0"/>
              </a:rPr>
              <a:t>Proje Süresince Yaşanılan Olumlu/Olumsuz Gelişmeler</a:t>
            </a:r>
            <a:endParaRPr lang="tr-TR" sz="2400" dirty="0"/>
          </a:p>
        </p:txBody>
      </p:sp>
      <p:sp>
        <p:nvSpPr>
          <p:cNvPr id="11" name="Metin Yer Tutucusu 10">
            <a:extLst>
              <a:ext uri="{FF2B5EF4-FFF2-40B4-BE49-F238E27FC236}">
                <a16:creationId xmlns:a16="http://schemas.microsoft.com/office/drawing/2014/main" id="{43618C5B-6AEC-4264-A78C-604201FC2C5A}"/>
              </a:ext>
            </a:extLst>
          </p:cNvPr>
          <p:cNvSpPr>
            <a:spLocks noGrp="1"/>
          </p:cNvSpPr>
          <p:nvPr>
            <p:ph type="body" sz="quarter" idx="17"/>
          </p:nvPr>
        </p:nvSpPr>
        <p:spPr>
          <a:xfrm>
            <a:off x="516834" y="1193340"/>
            <a:ext cx="2824355" cy="369218"/>
          </a:xfrm>
        </p:spPr>
        <p:txBody>
          <a:bodyPr rtlCol="0"/>
          <a:lstStyle/>
          <a:p>
            <a:pPr rtl="0"/>
            <a:r>
              <a:rPr lang="tr-TR" dirty="0"/>
              <a:t>OLUMLU</a:t>
            </a:r>
          </a:p>
        </p:txBody>
      </p:sp>
      <p:sp>
        <p:nvSpPr>
          <p:cNvPr id="8" name="Metin Yer Tutucusu 7">
            <a:extLst>
              <a:ext uri="{FF2B5EF4-FFF2-40B4-BE49-F238E27FC236}">
                <a16:creationId xmlns:a16="http://schemas.microsoft.com/office/drawing/2014/main" id="{9CC98BF1-21A5-417A-B192-6B11AA3C9A2B}"/>
              </a:ext>
            </a:extLst>
          </p:cNvPr>
          <p:cNvSpPr>
            <a:spLocks noGrp="1"/>
          </p:cNvSpPr>
          <p:nvPr>
            <p:ph type="body" sz="quarter" idx="13"/>
          </p:nvPr>
        </p:nvSpPr>
        <p:spPr>
          <a:xfrm>
            <a:off x="516833" y="1652651"/>
            <a:ext cx="2941984" cy="5068824"/>
          </a:xfrm>
        </p:spPr>
        <p:txBody>
          <a:bodyPr rtlCol="0"/>
          <a:lstStyle/>
          <a:p>
            <a:pPr rtl="0"/>
            <a:r>
              <a:rPr lang="tr-TR" dirty="0">
                <a:latin typeface="Times New Roman" panose="02020603050405020304" pitchFamily="18" charset="0"/>
                <a:cs typeface="Times New Roman" panose="02020603050405020304" pitchFamily="18" charset="0"/>
              </a:rPr>
              <a:t>Yaşlı komşularımıza projemden bahsettiğimde  güzel ve faydalı etkileşimler aldım, bu geri bildirimler projeyi gerçekleştirmemde oldukça etkili oldu.</a:t>
            </a:r>
          </a:p>
          <a:p>
            <a:pPr rtl="0"/>
            <a:r>
              <a:rPr lang="tr-TR" dirty="0">
                <a:latin typeface="Times New Roman" panose="02020603050405020304" pitchFamily="18" charset="0"/>
                <a:cs typeface="Times New Roman" panose="02020603050405020304" pitchFamily="18" charset="0"/>
              </a:rPr>
              <a:t>Bir başka olumlu yanı ise emekli doktor akrabamızdan almış olduğum geri bildirimdi. Bu projenin oldukça yararlı olabileceğini gün içerisinde kontrolünü gerçekleştiremedikleri hastalarının kontrolünü bu şekilde gerçekleştirebilecek olmak her açıdan büyük kolaylık sağlayabileceğini ifade etti.</a:t>
            </a:r>
          </a:p>
        </p:txBody>
      </p:sp>
      <p:sp>
        <p:nvSpPr>
          <p:cNvPr id="13" name="Metin Yer Tutucusu 12">
            <a:extLst>
              <a:ext uri="{FF2B5EF4-FFF2-40B4-BE49-F238E27FC236}">
                <a16:creationId xmlns:a16="http://schemas.microsoft.com/office/drawing/2014/main" id="{BE0E564F-3940-47BB-9805-956A914DF1EF}"/>
              </a:ext>
            </a:extLst>
          </p:cNvPr>
          <p:cNvSpPr>
            <a:spLocks noGrp="1"/>
          </p:cNvSpPr>
          <p:nvPr>
            <p:ph type="body" sz="quarter" idx="19"/>
          </p:nvPr>
        </p:nvSpPr>
        <p:spPr>
          <a:xfrm>
            <a:off x="4045450" y="1193340"/>
            <a:ext cx="2824355" cy="369219"/>
          </a:xfrm>
        </p:spPr>
        <p:txBody>
          <a:bodyPr rtlCol="0"/>
          <a:lstStyle/>
          <a:p>
            <a:pPr rtl="0"/>
            <a:r>
              <a:rPr lang="tr-TR" dirty="0"/>
              <a:t>OLUMSUZ</a:t>
            </a:r>
          </a:p>
        </p:txBody>
      </p:sp>
      <p:sp>
        <p:nvSpPr>
          <p:cNvPr id="12" name="Metin Yer Tutucusu 11">
            <a:extLst>
              <a:ext uri="{FF2B5EF4-FFF2-40B4-BE49-F238E27FC236}">
                <a16:creationId xmlns:a16="http://schemas.microsoft.com/office/drawing/2014/main" id="{BDEFB022-503C-413E-B453-E61BBA328AA1}"/>
              </a:ext>
            </a:extLst>
          </p:cNvPr>
          <p:cNvSpPr>
            <a:spLocks noGrp="1"/>
          </p:cNvSpPr>
          <p:nvPr>
            <p:ph type="body" sz="quarter" idx="18"/>
          </p:nvPr>
        </p:nvSpPr>
        <p:spPr>
          <a:xfrm>
            <a:off x="4045450" y="1652651"/>
            <a:ext cx="2824355" cy="3392805"/>
          </a:xfrm>
        </p:spPr>
        <p:txBody>
          <a:bodyPr rtlCol="0"/>
          <a:lstStyle/>
          <a:p>
            <a:pPr rtl="0"/>
            <a:r>
              <a:rPr lang="tr-TR" dirty="0">
                <a:latin typeface="Times New Roman" panose="02020603050405020304" pitchFamily="18" charset="0"/>
                <a:cs typeface="Times New Roman" panose="02020603050405020304" pitchFamily="18" charset="0"/>
              </a:rPr>
              <a:t>Proje sürecinde bilgisayarım </a:t>
            </a:r>
            <a:r>
              <a:rPr lang="tr-TR" dirty="0" err="1">
                <a:latin typeface="Times New Roman" panose="02020603050405020304" pitchFamily="18" charset="0"/>
                <a:cs typeface="Times New Roman" panose="02020603050405020304" pitchFamily="18" charset="0"/>
              </a:rPr>
              <a:t>MongoDB</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Connection’ınını</a:t>
            </a:r>
            <a:r>
              <a:rPr lang="tr-TR" dirty="0">
                <a:latin typeface="Times New Roman" panose="02020603050405020304" pitchFamily="18" charset="0"/>
                <a:cs typeface="Times New Roman" panose="02020603050405020304" pitchFamily="18" charset="0"/>
              </a:rPr>
              <a:t> tamamen kesti ve bir süre </a:t>
            </a:r>
            <a:r>
              <a:rPr lang="tr-TR" dirty="0" err="1">
                <a:latin typeface="Times New Roman" panose="02020603050405020304" pitchFamily="18" charset="0"/>
                <a:cs typeface="Times New Roman" panose="02020603050405020304" pitchFamily="18" charset="0"/>
              </a:rPr>
              <a:t>veritabanım</a:t>
            </a:r>
            <a:r>
              <a:rPr lang="tr-TR" dirty="0">
                <a:latin typeface="Times New Roman" panose="02020603050405020304" pitchFamily="18" charset="0"/>
                <a:cs typeface="Times New Roman" panose="02020603050405020304" pitchFamily="18" charset="0"/>
              </a:rPr>
              <a:t> olan </a:t>
            </a:r>
            <a:r>
              <a:rPr lang="tr-TR" dirty="0" err="1">
                <a:latin typeface="Times New Roman" panose="02020603050405020304" pitchFamily="18" charset="0"/>
                <a:cs typeface="Times New Roman" panose="02020603050405020304" pitchFamily="18" charset="0"/>
              </a:rPr>
              <a:t>MongoDB’ye</a:t>
            </a:r>
            <a:r>
              <a:rPr lang="tr-TR" dirty="0">
                <a:latin typeface="Times New Roman" panose="02020603050405020304" pitchFamily="18" charset="0"/>
                <a:cs typeface="Times New Roman" panose="02020603050405020304" pitchFamily="18" charset="0"/>
              </a:rPr>
              <a:t> bağlanamadım bu durumun bilgisayarımın ayarları sebebiyle gerçekleştiğini fark ederek çözüme kavuşturdum.</a:t>
            </a:r>
          </a:p>
          <a:p>
            <a:pPr rtl="0"/>
            <a:r>
              <a:rPr lang="tr-TR" dirty="0">
                <a:latin typeface="Times New Roman" panose="02020603050405020304" pitchFamily="18" charset="0"/>
                <a:cs typeface="Times New Roman" panose="02020603050405020304" pitchFamily="18" charset="0"/>
              </a:rPr>
              <a:t>Projenin </a:t>
            </a:r>
            <a:r>
              <a:rPr lang="tr-TR" dirty="0" err="1">
                <a:latin typeface="Times New Roman" panose="02020603050405020304" pitchFamily="18" charset="0"/>
                <a:cs typeface="Times New Roman" panose="02020603050405020304" pitchFamily="18" charset="0"/>
              </a:rPr>
              <a:t>python</a:t>
            </a:r>
            <a:r>
              <a:rPr lang="tr-TR" dirty="0">
                <a:latin typeface="Times New Roman" panose="02020603050405020304" pitchFamily="18" charset="0"/>
                <a:cs typeface="Times New Roman" panose="02020603050405020304" pitchFamily="18" charset="0"/>
              </a:rPr>
              <a:t> programlama dilinde yazılmasından ve birçok kütüphane </a:t>
            </a:r>
            <a:r>
              <a:rPr lang="tr-TR" dirty="0" err="1">
                <a:latin typeface="Times New Roman" panose="02020603050405020304" pitchFamily="18" charset="0"/>
                <a:cs typeface="Times New Roman" panose="02020603050405020304" pitchFamily="18" charset="0"/>
              </a:rPr>
              <a:t>import</a:t>
            </a:r>
            <a:r>
              <a:rPr lang="tr-TR" dirty="0">
                <a:latin typeface="Times New Roman" panose="02020603050405020304" pitchFamily="18" charset="0"/>
                <a:cs typeface="Times New Roman" panose="02020603050405020304" pitchFamily="18" charset="0"/>
              </a:rPr>
              <a:t> edilmesinden dolayı bir </a:t>
            </a:r>
            <a:r>
              <a:rPr lang="tr-TR" dirty="0" err="1">
                <a:latin typeface="Times New Roman" panose="02020603050405020304" pitchFamily="18" charset="0"/>
                <a:cs typeface="Times New Roman" panose="02020603050405020304" pitchFamily="18" charset="0"/>
              </a:rPr>
              <a:t>hosting</a:t>
            </a:r>
            <a:r>
              <a:rPr lang="tr-TR" dirty="0">
                <a:latin typeface="Times New Roman" panose="02020603050405020304" pitchFamily="18" charset="0"/>
                <a:cs typeface="Times New Roman" panose="02020603050405020304" pitchFamily="18" charset="0"/>
              </a:rPr>
              <a:t> hizmetine yüklemek oldukça zorlu bir süreçti.</a:t>
            </a:r>
          </a:p>
        </p:txBody>
      </p:sp>
      <p:pic>
        <p:nvPicPr>
          <p:cNvPr id="42" name="Resim Yer Tutucusu 41" descr="Bir tıp cerrahının yakından görünümü">
            <a:extLst>
              <a:ext uri="{FF2B5EF4-FFF2-40B4-BE49-F238E27FC236}">
                <a16:creationId xmlns:a16="http://schemas.microsoft.com/office/drawing/2014/main" id="{3CFA0244-69A5-45A7-BFC3-BCB86FD02A3B}"/>
              </a:ext>
            </a:extLst>
          </p:cNvPr>
          <p:cNvPicPr>
            <a:picLocks noGrp="1" noChangeAspect="1"/>
          </p:cNvPicPr>
          <p:nvPr>
            <p:ph type="pic" sz="quarter" idx="16"/>
          </p:nvPr>
        </p:nvPicPr>
        <p:blipFill rotWithShape="1">
          <a:blip r:embed="rId3">
            <a:extLst>
              <a:ext uri="{28A0092B-C50C-407E-A947-70E740481C1C}">
                <a14:useLocalDpi xmlns:a14="http://schemas.microsoft.com/office/drawing/2010/main" val="0"/>
              </a:ext>
            </a:extLst>
          </a:blip>
          <a:srcRect/>
          <a:stretch/>
        </p:blipFill>
        <p:spPr>
          <a:xfrm>
            <a:off x="7333860" y="466725"/>
            <a:ext cx="4858139" cy="5924550"/>
          </a:xfrm>
        </p:spPr>
      </p:pic>
      <p:sp>
        <p:nvSpPr>
          <p:cNvPr id="7" name="Slayt Numarası Yer Tutucusu 6">
            <a:extLst>
              <a:ext uri="{FF2B5EF4-FFF2-40B4-BE49-F238E27FC236}">
                <a16:creationId xmlns:a16="http://schemas.microsoft.com/office/drawing/2014/main" id="{1AEFA8D6-0E6F-440E-A2B8-74919582018B}"/>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tr-TR" smtClean="0"/>
              <a:pPr rtl="0"/>
              <a:t>11</a:t>
            </a:fld>
            <a:endParaRPr lang="tr-TR"/>
          </a:p>
        </p:txBody>
      </p:sp>
    </p:spTree>
    <p:extLst>
      <p:ext uri="{BB962C8B-B14F-4D97-AF65-F5344CB8AC3E}">
        <p14:creationId xmlns:p14="http://schemas.microsoft.com/office/powerpoint/2010/main" val="2818881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Başlık 21">
            <a:extLst>
              <a:ext uri="{FF2B5EF4-FFF2-40B4-BE49-F238E27FC236}">
                <a16:creationId xmlns:a16="http://schemas.microsoft.com/office/drawing/2014/main" id="{C972A2AA-2BCB-4C1E-90E7-26B47F79D5F2}"/>
              </a:ext>
            </a:extLst>
          </p:cNvPr>
          <p:cNvSpPr>
            <a:spLocks noGrp="1"/>
          </p:cNvSpPr>
          <p:nvPr>
            <p:ph type="title"/>
          </p:nvPr>
        </p:nvSpPr>
        <p:spPr>
          <a:xfrm>
            <a:off x="376974" y="499529"/>
            <a:ext cx="7776426" cy="639192"/>
          </a:xfrm>
        </p:spPr>
        <p:txBody>
          <a:bodyPr rtlCol="0"/>
          <a:lstStyle/>
          <a:p>
            <a:pPr algn="l" rtl="0"/>
            <a:r>
              <a:rPr lang="tr-TR" sz="3600" b="1" dirty="0">
                <a:solidFill>
                  <a:srgbClr val="000000"/>
                </a:solidFill>
                <a:effectLst/>
                <a:latin typeface="Times New Roman" panose="02020603050405020304" pitchFamily="18" charset="0"/>
                <a:ea typeface="Calibri" panose="020F0502020204030204" pitchFamily="34" charset="0"/>
              </a:rPr>
              <a:t>Projenin Kazandırdıkları</a:t>
            </a:r>
            <a:endParaRPr lang="tr-TR" sz="3600" dirty="0"/>
          </a:p>
        </p:txBody>
      </p:sp>
      <p:sp>
        <p:nvSpPr>
          <p:cNvPr id="48" name="Metin Yer Tutucusu 47">
            <a:extLst>
              <a:ext uri="{FF2B5EF4-FFF2-40B4-BE49-F238E27FC236}">
                <a16:creationId xmlns:a16="http://schemas.microsoft.com/office/drawing/2014/main" id="{EE8B86B4-61AE-484E-9C6C-689C6BFFADE0}"/>
              </a:ext>
            </a:extLst>
          </p:cNvPr>
          <p:cNvSpPr>
            <a:spLocks noGrp="1"/>
          </p:cNvSpPr>
          <p:nvPr>
            <p:ph type="body" sz="quarter" idx="17"/>
          </p:nvPr>
        </p:nvSpPr>
        <p:spPr>
          <a:xfrm>
            <a:off x="1908730" y="2960625"/>
            <a:ext cx="2026848" cy="859743"/>
          </a:xfrm>
        </p:spPr>
        <p:txBody>
          <a:bodyPr rtlCol="0"/>
          <a:lstStyle/>
          <a:p>
            <a:pPr rtl="0"/>
            <a:r>
              <a:rPr lang="tr-TR" sz="2400" dirty="0"/>
              <a:t>KİŞİSEL GELİŞİM</a:t>
            </a:r>
          </a:p>
        </p:txBody>
      </p:sp>
      <p:sp>
        <p:nvSpPr>
          <p:cNvPr id="60" name="Metin Yer Tutucusu 59">
            <a:extLst>
              <a:ext uri="{FF2B5EF4-FFF2-40B4-BE49-F238E27FC236}">
                <a16:creationId xmlns:a16="http://schemas.microsoft.com/office/drawing/2014/main" id="{93448483-F045-4E43-A037-C130C4E72DF7}"/>
              </a:ext>
            </a:extLst>
          </p:cNvPr>
          <p:cNvSpPr>
            <a:spLocks noGrp="1"/>
          </p:cNvSpPr>
          <p:nvPr>
            <p:ph type="body" sz="quarter" idx="16"/>
          </p:nvPr>
        </p:nvSpPr>
        <p:spPr>
          <a:xfrm>
            <a:off x="1453428" y="4178539"/>
            <a:ext cx="2937452" cy="2337214"/>
          </a:xfrm>
        </p:spPr>
        <p:txBody>
          <a:bodyPr rtlCol="0">
            <a:normAutofit/>
          </a:bodyPr>
          <a:lstStyle/>
          <a:p>
            <a:pPr rtl="0"/>
            <a:r>
              <a:rPr lang="tr-TR" dirty="0">
                <a:latin typeface="Times New Roman" panose="02020603050405020304" pitchFamily="18" charset="0"/>
                <a:cs typeface="Times New Roman" panose="02020603050405020304" pitchFamily="18" charset="0"/>
              </a:rPr>
              <a:t>Kendime sağlık alanında birçok bilgi kazanımı sağladım.</a:t>
            </a:r>
          </a:p>
          <a:p>
            <a:pPr rtl="0"/>
            <a:r>
              <a:rPr lang="tr-TR" dirty="0">
                <a:latin typeface="Times New Roman" panose="02020603050405020304" pitchFamily="18" charset="0"/>
                <a:cs typeface="Times New Roman" panose="02020603050405020304" pitchFamily="18" charset="0"/>
              </a:rPr>
              <a:t>Tele-tıp hakkında oldukça fazla makale okudum.</a:t>
            </a:r>
          </a:p>
          <a:p>
            <a:pPr rtl="0"/>
            <a:r>
              <a:rPr lang="tr-TR" dirty="0">
                <a:latin typeface="Times New Roman" panose="02020603050405020304" pitchFamily="18" charset="0"/>
                <a:cs typeface="Times New Roman" panose="02020603050405020304" pitchFamily="18" charset="0"/>
              </a:rPr>
              <a:t>Sağlık alanında geliştirilmesi gereken eksiklikleri keşfettim.</a:t>
            </a:r>
          </a:p>
        </p:txBody>
      </p:sp>
      <p:sp>
        <p:nvSpPr>
          <p:cNvPr id="50" name="Metin Yer Tutucusu 49">
            <a:extLst>
              <a:ext uri="{FF2B5EF4-FFF2-40B4-BE49-F238E27FC236}">
                <a16:creationId xmlns:a16="http://schemas.microsoft.com/office/drawing/2014/main" id="{488CE684-6AFF-47AE-B08E-A7F5A489FB5A}"/>
              </a:ext>
            </a:extLst>
          </p:cNvPr>
          <p:cNvSpPr>
            <a:spLocks noGrp="1"/>
          </p:cNvSpPr>
          <p:nvPr>
            <p:ph type="body" sz="quarter" idx="19"/>
          </p:nvPr>
        </p:nvSpPr>
        <p:spPr>
          <a:xfrm>
            <a:off x="5107976" y="2977808"/>
            <a:ext cx="2026848" cy="859743"/>
          </a:xfrm>
        </p:spPr>
        <p:txBody>
          <a:bodyPr rtlCol="0"/>
          <a:lstStyle/>
          <a:p>
            <a:pPr rtl="0"/>
            <a:r>
              <a:rPr lang="tr-TR" sz="2400" dirty="0"/>
              <a:t>yazılım</a:t>
            </a:r>
          </a:p>
        </p:txBody>
      </p:sp>
      <p:sp>
        <p:nvSpPr>
          <p:cNvPr id="71" name="Metin Yer Tutucusu 70">
            <a:extLst>
              <a:ext uri="{FF2B5EF4-FFF2-40B4-BE49-F238E27FC236}">
                <a16:creationId xmlns:a16="http://schemas.microsoft.com/office/drawing/2014/main" id="{7D02C322-F3DF-4042-9909-67853CF4F72A}"/>
              </a:ext>
            </a:extLst>
          </p:cNvPr>
          <p:cNvSpPr>
            <a:spLocks noGrp="1"/>
          </p:cNvSpPr>
          <p:nvPr>
            <p:ph type="body" sz="quarter" idx="18"/>
          </p:nvPr>
        </p:nvSpPr>
        <p:spPr>
          <a:xfrm>
            <a:off x="4652674" y="4178539"/>
            <a:ext cx="2937452" cy="2337214"/>
          </a:xfrm>
        </p:spPr>
        <p:txBody>
          <a:bodyPr rtlCol="0">
            <a:normAutofit/>
          </a:bodyPr>
          <a:lstStyle/>
          <a:p>
            <a:pPr rtl="0"/>
            <a:r>
              <a:rPr lang="tr-TR" dirty="0">
                <a:latin typeface="Times New Roman" panose="02020603050405020304" pitchFamily="18" charset="0"/>
                <a:cs typeface="Times New Roman" panose="02020603050405020304" pitchFamily="18" charset="0"/>
              </a:rPr>
              <a:t>Web hizmetlerinde </a:t>
            </a:r>
            <a:r>
              <a:rPr lang="tr-TR" dirty="0" err="1">
                <a:latin typeface="Times New Roman" panose="02020603050405020304" pitchFamily="18" charset="0"/>
                <a:cs typeface="Times New Roman" panose="02020603050405020304" pitchFamily="18" charset="0"/>
              </a:rPr>
              <a:t>Python</a:t>
            </a:r>
            <a:r>
              <a:rPr lang="tr-TR" dirty="0">
                <a:latin typeface="Times New Roman" panose="02020603050405020304" pitchFamily="18" charset="0"/>
                <a:cs typeface="Times New Roman" panose="02020603050405020304" pitchFamily="18" charset="0"/>
              </a:rPr>
              <a:t> programlama </a:t>
            </a:r>
            <a:r>
              <a:rPr lang="tr-TR" dirty="0" err="1">
                <a:latin typeface="Times New Roman" panose="02020603050405020304" pitchFamily="18" charset="0"/>
                <a:cs typeface="Times New Roman" panose="02020603050405020304" pitchFamily="18" charset="0"/>
              </a:rPr>
              <a:t>dilini,Flask</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Framework’ü</a:t>
            </a:r>
            <a:r>
              <a:rPr lang="tr-TR" dirty="0">
                <a:latin typeface="Times New Roman" panose="02020603050405020304" pitchFamily="18" charset="0"/>
                <a:cs typeface="Times New Roman" panose="02020603050405020304" pitchFamily="18" charset="0"/>
              </a:rPr>
              <a:t> oldukça etkin kullanabilme becerisine sahip oldum. </a:t>
            </a:r>
            <a:r>
              <a:rPr lang="tr-TR" dirty="0" err="1">
                <a:latin typeface="Times New Roman" panose="02020603050405020304" pitchFamily="18" charset="0"/>
                <a:cs typeface="Times New Roman" panose="02020603050405020304" pitchFamily="18" charset="0"/>
              </a:rPr>
              <a:t>Bootstrap</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javascript</a:t>
            </a:r>
            <a:r>
              <a:rPr lang="tr-TR" dirty="0">
                <a:latin typeface="Times New Roman" panose="02020603050405020304" pitchFamily="18" charset="0"/>
                <a:cs typeface="Times New Roman" panose="02020603050405020304" pitchFamily="18" charset="0"/>
              </a:rPr>
              <a:t> ve PHP kullanarak kendimi görsel anlamda oldukça geliştirdim.</a:t>
            </a:r>
          </a:p>
        </p:txBody>
      </p:sp>
      <p:sp>
        <p:nvSpPr>
          <p:cNvPr id="52" name="Metin Yer Tutucusu 51">
            <a:extLst>
              <a:ext uri="{FF2B5EF4-FFF2-40B4-BE49-F238E27FC236}">
                <a16:creationId xmlns:a16="http://schemas.microsoft.com/office/drawing/2014/main" id="{34AF4E08-F9D2-4694-83C6-02066FB461A0}"/>
              </a:ext>
            </a:extLst>
          </p:cNvPr>
          <p:cNvSpPr>
            <a:spLocks noGrp="1"/>
          </p:cNvSpPr>
          <p:nvPr>
            <p:ph type="body" sz="quarter" idx="21"/>
          </p:nvPr>
        </p:nvSpPr>
        <p:spPr>
          <a:xfrm>
            <a:off x="8281821" y="2977808"/>
            <a:ext cx="2026848" cy="859743"/>
          </a:xfrm>
        </p:spPr>
        <p:txBody>
          <a:bodyPr rtlCol="0"/>
          <a:lstStyle/>
          <a:p>
            <a:pPr rtl="0"/>
            <a:r>
              <a:rPr lang="tr-TR" sz="2400" dirty="0" err="1"/>
              <a:t>Veritabanı</a:t>
            </a:r>
            <a:endParaRPr lang="tr-TR" sz="2400" dirty="0"/>
          </a:p>
        </p:txBody>
      </p:sp>
      <p:sp>
        <p:nvSpPr>
          <p:cNvPr id="72" name="Metin Yer Tutucusu 71">
            <a:extLst>
              <a:ext uri="{FF2B5EF4-FFF2-40B4-BE49-F238E27FC236}">
                <a16:creationId xmlns:a16="http://schemas.microsoft.com/office/drawing/2014/main" id="{A2B0EFEF-A51A-4690-A985-A45A637FA0F2}"/>
              </a:ext>
            </a:extLst>
          </p:cNvPr>
          <p:cNvSpPr>
            <a:spLocks noGrp="1"/>
          </p:cNvSpPr>
          <p:nvPr>
            <p:ph type="body" sz="quarter" idx="20"/>
          </p:nvPr>
        </p:nvSpPr>
        <p:spPr>
          <a:xfrm>
            <a:off x="7851920" y="4178539"/>
            <a:ext cx="2937452" cy="2179932"/>
          </a:xfrm>
        </p:spPr>
        <p:txBody>
          <a:bodyPr rtlCol="0">
            <a:normAutofit/>
          </a:bodyPr>
          <a:lstStyle/>
          <a:p>
            <a:pPr rtl="0"/>
            <a:r>
              <a:rPr lang="tr-TR" dirty="0" err="1">
                <a:latin typeface="Times New Roman" panose="02020603050405020304" pitchFamily="18" charset="0"/>
                <a:cs typeface="Times New Roman" panose="02020603050405020304" pitchFamily="18" charset="0"/>
              </a:rPr>
              <a:t>MongoDB</a:t>
            </a:r>
            <a:r>
              <a:rPr lang="tr-TR" dirty="0">
                <a:latin typeface="Times New Roman" panose="02020603050405020304" pitchFamily="18" charset="0"/>
                <a:cs typeface="Times New Roman" panose="02020603050405020304" pitchFamily="18" charset="0"/>
              </a:rPr>
              <a:t> ile ilk defa çalıştım ve </a:t>
            </a:r>
            <a:r>
              <a:rPr lang="tr-TR" dirty="0" err="1">
                <a:latin typeface="Times New Roman" panose="02020603050405020304" pitchFamily="18" charset="0"/>
                <a:cs typeface="Times New Roman" panose="02020603050405020304" pitchFamily="18" charset="0"/>
              </a:rPr>
              <a:t>Python</a:t>
            </a:r>
            <a:r>
              <a:rPr lang="tr-TR" dirty="0">
                <a:latin typeface="Times New Roman" panose="02020603050405020304" pitchFamily="18" charset="0"/>
                <a:cs typeface="Times New Roman" panose="02020603050405020304" pitchFamily="18" charset="0"/>
              </a:rPr>
              <a:t> ile kurmuş olduğum bir web hizmetine ilk defa entegrasyonunu sağladım. Yeni bir </a:t>
            </a:r>
            <a:r>
              <a:rPr lang="tr-TR" dirty="0" err="1">
                <a:latin typeface="Times New Roman" panose="02020603050405020304" pitchFamily="18" charset="0"/>
                <a:cs typeface="Times New Roman" panose="02020603050405020304" pitchFamily="18" charset="0"/>
              </a:rPr>
              <a:t>veritabanı</a:t>
            </a:r>
            <a:r>
              <a:rPr lang="tr-TR" dirty="0">
                <a:latin typeface="Times New Roman" panose="02020603050405020304" pitchFamily="18" charset="0"/>
                <a:cs typeface="Times New Roman" panose="02020603050405020304" pitchFamily="18" charset="0"/>
              </a:rPr>
              <a:t> ile çalışma fırsatı sağladım.</a:t>
            </a:r>
          </a:p>
        </p:txBody>
      </p:sp>
      <p:sp>
        <p:nvSpPr>
          <p:cNvPr id="38" name="Slayt Numarası Yer Tutucusu 37">
            <a:extLst>
              <a:ext uri="{FF2B5EF4-FFF2-40B4-BE49-F238E27FC236}">
                <a16:creationId xmlns:a16="http://schemas.microsoft.com/office/drawing/2014/main" id="{75D4274A-BC04-4AC5-87FA-7EC4AD5BB950}"/>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tr-TR" smtClean="0"/>
              <a:pPr rtl="0"/>
              <a:t>12</a:t>
            </a:fld>
            <a:endParaRPr lang="tr-TR"/>
          </a:p>
        </p:txBody>
      </p:sp>
    </p:spTree>
    <p:extLst>
      <p:ext uri="{BB962C8B-B14F-4D97-AF65-F5344CB8AC3E}">
        <p14:creationId xmlns:p14="http://schemas.microsoft.com/office/powerpoint/2010/main" val="3454723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Başlık 48">
            <a:extLst>
              <a:ext uri="{FF2B5EF4-FFF2-40B4-BE49-F238E27FC236}">
                <a16:creationId xmlns:a16="http://schemas.microsoft.com/office/drawing/2014/main" id="{488CBCB9-624B-47E1-BBFE-EFDA55B9ED9A}"/>
              </a:ext>
            </a:extLst>
          </p:cNvPr>
          <p:cNvSpPr>
            <a:spLocks noGrp="1"/>
          </p:cNvSpPr>
          <p:nvPr>
            <p:ph type="title"/>
          </p:nvPr>
        </p:nvSpPr>
        <p:spPr/>
        <p:txBody>
          <a:bodyPr rtlCol="0"/>
          <a:lstStyle/>
          <a:p>
            <a:pPr rtl="0"/>
            <a:r>
              <a:rPr lang="tr-TR" dirty="0">
                <a:solidFill>
                  <a:schemeClr val="accent4">
                    <a:lumMod val="75000"/>
                  </a:schemeClr>
                </a:solidFill>
              </a:rPr>
              <a:t>PROJENİN İÇERİĞİ</a:t>
            </a:r>
          </a:p>
        </p:txBody>
      </p:sp>
      <p:sp>
        <p:nvSpPr>
          <p:cNvPr id="9" name="Metin Yer Tutucusu 8">
            <a:extLst>
              <a:ext uri="{FF2B5EF4-FFF2-40B4-BE49-F238E27FC236}">
                <a16:creationId xmlns:a16="http://schemas.microsoft.com/office/drawing/2014/main" id="{D319D9DF-158F-48E0-9446-1C3D465DED53}"/>
              </a:ext>
            </a:extLst>
          </p:cNvPr>
          <p:cNvSpPr>
            <a:spLocks noGrp="1"/>
          </p:cNvSpPr>
          <p:nvPr>
            <p:ph type="body" sz="quarter" idx="16"/>
          </p:nvPr>
        </p:nvSpPr>
        <p:spPr>
          <a:xfrm>
            <a:off x="5278036" y="1767731"/>
            <a:ext cx="1706966" cy="426393"/>
          </a:xfrm>
        </p:spPr>
        <p:txBody>
          <a:bodyPr rtlCol="0">
            <a:normAutofit/>
          </a:bodyPr>
          <a:lstStyle/>
          <a:p>
            <a:pPr rtl="0"/>
            <a:r>
              <a:rPr lang="tr-TR" dirty="0"/>
              <a:t>KOLAY ULAŞIM</a:t>
            </a:r>
          </a:p>
        </p:txBody>
      </p:sp>
      <p:sp>
        <p:nvSpPr>
          <p:cNvPr id="81" name="Metin Yer Tutucusu 80">
            <a:extLst>
              <a:ext uri="{FF2B5EF4-FFF2-40B4-BE49-F238E27FC236}">
                <a16:creationId xmlns:a16="http://schemas.microsoft.com/office/drawing/2014/main" id="{8690B473-154F-42B6-8BE4-A7CD71DCE540}"/>
              </a:ext>
            </a:extLst>
          </p:cNvPr>
          <p:cNvSpPr>
            <a:spLocks noGrp="1"/>
          </p:cNvSpPr>
          <p:nvPr>
            <p:ph type="body" sz="quarter" idx="25"/>
          </p:nvPr>
        </p:nvSpPr>
        <p:spPr>
          <a:xfrm>
            <a:off x="2545167" y="2310937"/>
            <a:ext cx="3209186" cy="1359915"/>
          </a:xfrm>
        </p:spPr>
        <p:txBody>
          <a:bodyPr rtlCol="0"/>
          <a:lstStyle/>
          <a:p>
            <a:pPr rtl="0"/>
            <a:r>
              <a:rPr lang="tr-TR" dirty="0" err="1"/>
              <a:t>alaA</a:t>
            </a:r>
            <a:endParaRPr lang="tr-TR" dirty="0"/>
          </a:p>
        </p:txBody>
      </p:sp>
      <p:sp>
        <p:nvSpPr>
          <p:cNvPr id="60" name="Metin Yer Tutucusu 59">
            <a:extLst>
              <a:ext uri="{FF2B5EF4-FFF2-40B4-BE49-F238E27FC236}">
                <a16:creationId xmlns:a16="http://schemas.microsoft.com/office/drawing/2014/main" id="{F4EEB6D3-665D-42E9-B35E-5CEDCCC2ED31}"/>
              </a:ext>
            </a:extLst>
          </p:cNvPr>
          <p:cNvSpPr>
            <a:spLocks noGrp="1"/>
          </p:cNvSpPr>
          <p:nvPr>
            <p:ph type="body" sz="quarter" idx="20"/>
          </p:nvPr>
        </p:nvSpPr>
        <p:spPr>
          <a:xfrm>
            <a:off x="6985000" y="2740969"/>
            <a:ext cx="1929792" cy="426393"/>
          </a:xfrm>
        </p:spPr>
        <p:txBody>
          <a:bodyPr rtlCol="0">
            <a:normAutofit/>
          </a:bodyPr>
          <a:lstStyle/>
          <a:p>
            <a:pPr rtl="0"/>
            <a:r>
              <a:rPr lang="tr-TR" dirty="0" err="1"/>
              <a:t>Contoso</a:t>
            </a:r>
            <a:endParaRPr lang="tr-TR" dirty="0"/>
          </a:p>
        </p:txBody>
      </p:sp>
      <p:sp>
        <p:nvSpPr>
          <p:cNvPr id="79" name="Metin Yer Tutucusu 78">
            <a:extLst>
              <a:ext uri="{FF2B5EF4-FFF2-40B4-BE49-F238E27FC236}">
                <a16:creationId xmlns:a16="http://schemas.microsoft.com/office/drawing/2014/main" id="{F30B3AF5-25F5-4CEE-B0D8-F1822F8F16BF}"/>
              </a:ext>
            </a:extLst>
          </p:cNvPr>
          <p:cNvSpPr>
            <a:spLocks noGrp="1"/>
          </p:cNvSpPr>
          <p:nvPr>
            <p:ph type="body" sz="quarter" idx="18"/>
          </p:nvPr>
        </p:nvSpPr>
        <p:spPr>
          <a:xfrm>
            <a:off x="838200" y="3792884"/>
            <a:ext cx="1706966" cy="426393"/>
          </a:xfrm>
        </p:spPr>
        <p:txBody>
          <a:bodyPr rtlCol="0">
            <a:normAutofit/>
          </a:bodyPr>
          <a:lstStyle/>
          <a:p>
            <a:pPr rtl="0"/>
            <a:r>
              <a:rPr lang="tr-TR" dirty="0"/>
              <a:t>VERİMLİ İLETİŞİM</a:t>
            </a:r>
          </a:p>
        </p:txBody>
      </p:sp>
      <p:sp>
        <p:nvSpPr>
          <p:cNvPr id="80" name="Metin Yer Tutucusu 79">
            <a:extLst>
              <a:ext uri="{FF2B5EF4-FFF2-40B4-BE49-F238E27FC236}">
                <a16:creationId xmlns:a16="http://schemas.microsoft.com/office/drawing/2014/main" id="{716DB1D6-DA61-4501-B665-F93178C9347B}"/>
              </a:ext>
            </a:extLst>
          </p:cNvPr>
          <p:cNvSpPr>
            <a:spLocks noGrp="1"/>
          </p:cNvSpPr>
          <p:nvPr>
            <p:ph type="body" sz="quarter" idx="19"/>
          </p:nvPr>
        </p:nvSpPr>
        <p:spPr>
          <a:xfrm>
            <a:off x="9646834" y="3792884"/>
            <a:ext cx="1706966" cy="426393"/>
          </a:xfrm>
        </p:spPr>
        <p:txBody>
          <a:bodyPr rtlCol="0">
            <a:normAutofit/>
          </a:bodyPr>
          <a:lstStyle/>
          <a:p>
            <a:pPr rtl="0"/>
            <a:r>
              <a:rPr lang="tr-TR" dirty="0"/>
              <a:t>7/24 HİZMET</a:t>
            </a:r>
          </a:p>
        </p:txBody>
      </p:sp>
      <p:sp>
        <p:nvSpPr>
          <p:cNvPr id="76" name="Metin Yer Tutucusu 75">
            <a:extLst>
              <a:ext uri="{FF2B5EF4-FFF2-40B4-BE49-F238E27FC236}">
                <a16:creationId xmlns:a16="http://schemas.microsoft.com/office/drawing/2014/main" id="{00242D6B-C88C-41C2-9051-CBB51348BB27}"/>
              </a:ext>
            </a:extLst>
          </p:cNvPr>
          <p:cNvSpPr>
            <a:spLocks noGrp="1"/>
          </p:cNvSpPr>
          <p:nvPr>
            <p:ph type="body" sz="quarter" idx="22"/>
          </p:nvPr>
        </p:nvSpPr>
        <p:spPr>
          <a:xfrm>
            <a:off x="3945805" y="5001059"/>
            <a:ext cx="913553" cy="426393"/>
          </a:xfrm>
        </p:spPr>
        <p:txBody>
          <a:bodyPr rtlCol="0"/>
          <a:lstStyle/>
          <a:p>
            <a:pPr rtl="0"/>
            <a:r>
              <a:rPr lang="tr-TR"/>
              <a:t>C</a:t>
            </a:r>
          </a:p>
        </p:txBody>
      </p:sp>
      <p:sp>
        <p:nvSpPr>
          <p:cNvPr id="78" name="Metin Yer Tutucusu 77">
            <a:extLst>
              <a:ext uri="{FF2B5EF4-FFF2-40B4-BE49-F238E27FC236}">
                <a16:creationId xmlns:a16="http://schemas.microsoft.com/office/drawing/2014/main" id="{A2B3912D-8C64-4643-AF5A-151432F77D76}"/>
              </a:ext>
            </a:extLst>
          </p:cNvPr>
          <p:cNvSpPr>
            <a:spLocks noGrp="1"/>
          </p:cNvSpPr>
          <p:nvPr>
            <p:ph type="body" sz="quarter" idx="24"/>
          </p:nvPr>
        </p:nvSpPr>
        <p:spPr>
          <a:xfrm>
            <a:off x="8464942" y="4956195"/>
            <a:ext cx="913553" cy="426393"/>
          </a:xfrm>
        </p:spPr>
        <p:txBody>
          <a:bodyPr rtlCol="0"/>
          <a:lstStyle/>
          <a:p>
            <a:pPr rtl="0"/>
            <a:r>
              <a:rPr lang="tr-TR"/>
              <a:t>E</a:t>
            </a:r>
          </a:p>
        </p:txBody>
      </p:sp>
      <p:sp>
        <p:nvSpPr>
          <p:cNvPr id="11" name="Metin Yer Tutucusu 10">
            <a:extLst>
              <a:ext uri="{FF2B5EF4-FFF2-40B4-BE49-F238E27FC236}">
                <a16:creationId xmlns:a16="http://schemas.microsoft.com/office/drawing/2014/main" id="{B67EB52C-E2BD-4C36-BD4B-2056B36E6EC5}"/>
              </a:ext>
            </a:extLst>
          </p:cNvPr>
          <p:cNvSpPr>
            <a:spLocks noGrp="1"/>
          </p:cNvSpPr>
          <p:nvPr>
            <p:ph type="body" sz="quarter" idx="17"/>
          </p:nvPr>
        </p:nvSpPr>
        <p:spPr>
          <a:xfrm>
            <a:off x="5278035" y="5683895"/>
            <a:ext cx="1706966" cy="426393"/>
          </a:xfrm>
        </p:spPr>
        <p:txBody>
          <a:bodyPr rtlCol="0">
            <a:normAutofit/>
          </a:bodyPr>
          <a:lstStyle/>
          <a:p>
            <a:pPr rtl="0"/>
            <a:r>
              <a:rPr lang="tr-TR" dirty="0"/>
              <a:t>KOLAY KULLANIM</a:t>
            </a:r>
          </a:p>
        </p:txBody>
      </p:sp>
      <p:sp>
        <p:nvSpPr>
          <p:cNvPr id="4" name="Slayt Numarası Yer Tutucusu 3">
            <a:extLst>
              <a:ext uri="{FF2B5EF4-FFF2-40B4-BE49-F238E27FC236}">
                <a16:creationId xmlns:a16="http://schemas.microsoft.com/office/drawing/2014/main" id="{04EF966C-050D-45E8-B8EF-BB4335AFE08A}"/>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tr-TR" smtClean="0"/>
              <a:pPr rtl="0"/>
              <a:t>13</a:t>
            </a:fld>
            <a:endParaRPr lang="tr-TR"/>
          </a:p>
        </p:txBody>
      </p:sp>
      <p:sp>
        <p:nvSpPr>
          <p:cNvPr id="22" name="Dikdörtgen 21">
            <a:extLst>
              <a:ext uri="{FF2B5EF4-FFF2-40B4-BE49-F238E27FC236}">
                <a16:creationId xmlns:a16="http://schemas.microsoft.com/office/drawing/2014/main" id="{2DD34759-5CCB-61AC-1F64-30D09BF25706}"/>
              </a:ext>
              <a:ext uri="{C183D7F6-B498-43B3-948B-1728B52AA6E4}">
                <adec:decorative xmlns:adec="http://schemas.microsoft.com/office/drawing/2017/decorative" val="1"/>
              </a:ext>
            </a:extLst>
          </p:cNvPr>
          <p:cNvSpPr/>
          <p:nvPr/>
        </p:nvSpPr>
        <p:spPr>
          <a:xfrm>
            <a:off x="2900976" y="2310936"/>
            <a:ext cx="3003207" cy="1359915"/>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solidFill>
                <a:schemeClr val="bg1"/>
              </a:solidFill>
            </a:endParaRPr>
          </a:p>
        </p:txBody>
      </p:sp>
      <p:sp>
        <p:nvSpPr>
          <p:cNvPr id="24" name="Dikdörtgen 23">
            <a:extLst>
              <a:ext uri="{FF2B5EF4-FFF2-40B4-BE49-F238E27FC236}">
                <a16:creationId xmlns:a16="http://schemas.microsoft.com/office/drawing/2014/main" id="{E1870005-B95D-E953-02AB-81FCE34DFB86}"/>
              </a:ext>
              <a:ext uri="{C183D7F6-B498-43B3-948B-1728B52AA6E4}">
                <adec:decorative xmlns:adec="http://schemas.microsoft.com/office/drawing/2017/decorative" val="1"/>
              </a:ext>
            </a:extLst>
          </p:cNvPr>
          <p:cNvSpPr/>
          <p:nvPr/>
        </p:nvSpPr>
        <p:spPr>
          <a:xfrm>
            <a:off x="6375288" y="2317042"/>
            <a:ext cx="3003207" cy="1359915"/>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solidFill>
                <a:schemeClr val="bg1"/>
              </a:solidFill>
            </a:endParaRPr>
          </a:p>
        </p:txBody>
      </p:sp>
      <p:sp>
        <p:nvSpPr>
          <p:cNvPr id="27" name="Dikdörtgen 26">
            <a:extLst>
              <a:ext uri="{FF2B5EF4-FFF2-40B4-BE49-F238E27FC236}">
                <a16:creationId xmlns:a16="http://schemas.microsoft.com/office/drawing/2014/main" id="{B3D395B0-413C-0CEA-E164-6D7F4BF4A2B3}"/>
              </a:ext>
              <a:ext uri="{C183D7F6-B498-43B3-948B-1728B52AA6E4}">
                <adec:decorative xmlns:adec="http://schemas.microsoft.com/office/drawing/2017/decorative" val="1"/>
              </a:ext>
            </a:extLst>
          </p:cNvPr>
          <p:cNvSpPr/>
          <p:nvPr/>
        </p:nvSpPr>
        <p:spPr>
          <a:xfrm>
            <a:off x="2900977" y="4127427"/>
            <a:ext cx="3003207" cy="1359915"/>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solidFill>
                <a:schemeClr val="bg1"/>
              </a:solidFill>
            </a:endParaRPr>
          </a:p>
        </p:txBody>
      </p:sp>
      <p:sp>
        <p:nvSpPr>
          <p:cNvPr id="30" name="Dikdörtgen 29">
            <a:extLst>
              <a:ext uri="{FF2B5EF4-FFF2-40B4-BE49-F238E27FC236}">
                <a16:creationId xmlns:a16="http://schemas.microsoft.com/office/drawing/2014/main" id="{68FE01F5-0A9B-1E74-7D05-BE57770AE747}"/>
              </a:ext>
              <a:ext uri="{C183D7F6-B498-43B3-948B-1728B52AA6E4}">
                <adec:decorative xmlns:adec="http://schemas.microsoft.com/office/drawing/2017/decorative" val="1"/>
              </a:ext>
            </a:extLst>
          </p:cNvPr>
          <p:cNvSpPr/>
          <p:nvPr/>
        </p:nvSpPr>
        <p:spPr>
          <a:xfrm>
            <a:off x="6404144" y="4127426"/>
            <a:ext cx="3003207" cy="1359915"/>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solidFill>
                <a:schemeClr val="bg1"/>
              </a:solidFill>
            </a:endParaRPr>
          </a:p>
        </p:txBody>
      </p:sp>
      <p:sp>
        <p:nvSpPr>
          <p:cNvPr id="31" name="Metin Yer Tutucusu 59">
            <a:extLst>
              <a:ext uri="{FF2B5EF4-FFF2-40B4-BE49-F238E27FC236}">
                <a16:creationId xmlns:a16="http://schemas.microsoft.com/office/drawing/2014/main" id="{E7DB593F-0841-CC62-14E3-D81E8D51F651}"/>
              </a:ext>
            </a:extLst>
          </p:cNvPr>
          <p:cNvSpPr txBox="1">
            <a:spLocks/>
          </p:cNvSpPr>
          <p:nvPr/>
        </p:nvSpPr>
        <p:spPr>
          <a:xfrm>
            <a:off x="2958690" y="4135637"/>
            <a:ext cx="2945493" cy="1291816"/>
          </a:xfrm>
          <a:prstGeom prst="rect">
            <a:avLst/>
          </a:prstGeom>
        </p:spPr>
        <p:txBody>
          <a:bodyPr vert="horz" lIns="91440" tIns="45720" rIns="91440" bIns="45720" rtlCol="0" anchor="ctr">
            <a:normAutofit lnSpcReduction="10000"/>
          </a:bodyPr>
          <a:lstStyle>
            <a:lvl1pPr marL="0" indent="0" algn="ctr" defTabSz="914400" rtl="0" eaLnBrk="1" latinLnBrk="0" hangingPunct="1">
              <a:lnSpc>
                <a:spcPct val="80000"/>
              </a:lnSpc>
              <a:spcBef>
                <a:spcPts val="0"/>
              </a:spcBef>
              <a:buFont typeface="Arial" panose="020B0604020202020204" pitchFamily="34" charset="0"/>
              <a:buNone/>
              <a:defRPr sz="2000" b="1" kern="1200" cap="all" spc="100" baseline="0">
                <a:solidFill>
                  <a:schemeClr val="bg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t>Her yaştan bireyin kullanabileceği ve iletişime geçebileceği bir web hizmeti</a:t>
            </a:r>
          </a:p>
        </p:txBody>
      </p:sp>
      <p:sp>
        <p:nvSpPr>
          <p:cNvPr id="32" name="Metin Yer Tutucusu 59">
            <a:extLst>
              <a:ext uri="{FF2B5EF4-FFF2-40B4-BE49-F238E27FC236}">
                <a16:creationId xmlns:a16="http://schemas.microsoft.com/office/drawing/2014/main" id="{D66D1DA8-D925-CB77-ADF8-8048C8D6108C}"/>
              </a:ext>
            </a:extLst>
          </p:cNvPr>
          <p:cNvSpPr txBox="1">
            <a:spLocks/>
          </p:cNvSpPr>
          <p:nvPr/>
        </p:nvSpPr>
        <p:spPr>
          <a:xfrm>
            <a:off x="6404144" y="2358280"/>
            <a:ext cx="2945492" cy="1288382"/>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80000"/>
              </a:lnSpc>
              <a:spcBef>
                <a:spcPts val="0"/>
              </a:spcBef>
              <a:buFont typeface="Arial" panose="020B0604020202020204" pitchFamily="34" charset="0"/>
              <a:buNone/>
              <a:defRPr sz="2000" b="1" kern="1200" cap="all" spc="100" baseline="0">
                <a:solidFill>
                  <a:schemeClr val="bg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t>Hastanelerde olduğu gibi akıllı asistan sayesinde 7/24 danışmanlık hizmeti ve tıbbi desteğe kolay ulaşım</a:t>
            </a:r>
          </a:p>
        </p:txBody>
      </p:sp>
      <p:sp>
        <p:nvSpPr>
          <p:cNvPr id="33" name="Metin Yer Tutucusu 59">
            <a:extLst>
              <a:ext uri="{FF2B5EF4-FFF2-40B4-BE49-F238E27FC236}">
                <a16:creationId xmlns:a16="http://schemas.microsoft.com/office/drawing/2014/main" id="{6A2B21A0-9DF2-689F-68D4-F3F3DFF0A687}"/>
              </a:ext>
            </a:extLst>
          </p:cNvPr>
          <p:cNvSpPr txBox="1">
            <a:spLocks/>
          </p:cNvSpPr>
          <p:nvPr/>
        </p:nvSpPr>
        <p:spPr>
          <a:xfrm>
            <a:off x="2929833" y="2346702"/>
            <a:ext cx="2945492" cy="1288382"/>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80000"/>
              </a:lnSpc>
              <a:spcBef>
                <a:spcPts val="0"/>
              </a:spcBef>
              <a:buFont typeface="Arial" panose="020B0604020202020204" pitchFamily="34" charset="0"/>
              <a:buNone/>
              <a:defRPr sz="2000" b="1" kern="1200" cap="all" spc="100" baseline="0">
                <a:solidFill>
                  <a:schemeClr val="bg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t>Alanında uzman tıbbi personelle verimli iletişim ve hastanedeki hizmetlere kolay ulaşım</a:t>
            </a:r>
          </a:p>
        </p:txBody>
      </p:sp>
      <p:sp>
        <p:nvSpPr>
          <p:cNvPr id="34" name="Metin Yer Tutucusu 59">
            <a:extLst>
              <a:ext uri="{FF2B5EF4-FFF2-40B4-BE49-F238E27FC236}">
                <a16:creationId xmlns:a16="http://schemas.microsoft.com/office/drawing/2014/main" id="{60759853-B93F-330D-FF52-B5A1F408287C}"/>
              </a:ext>
            </a:extLst>
          </p:cNvPr>
          <p:cNvSpPr txBox="1">
            <a:spLocks/>
          </p:cNvSpPr>
          <p:nvPr/>
        </p:nvSpPr>
        <p:spPr>
          <a:xfrm>
            <a:off x="6404143" y="4198959"/>
            <a:ext cx="2945492" cy="1288382"/>
          </a:xfrm>
          <a:prstGeom prst="rect">
            <a:avLst/>
          </a:prstGeom>
        </p:spPr>
        <p:txBody>
          <a:bodyPr vert="horz" lIns="91440" tIns="45720" rIns="91440" bIns="45720" rtlCol="0" anchor="ctr">
            <a:normAutofit/>
          </a:bodyPr>
          <a:lstStyle>
            <a:lvl1pPr marL="0" indent="0" algn="ctr" defTabSz="914400" rtl="0" eaLnBrk="1" latinLnBrk="0" hangingPunct="1">
              <a:lnSpc>
                <a:spcPct val="80000"/>
              </a:lnSpc>
              <a:spcBef>
                <a:spcPts val="0"/>
              </a:spcBef>
              <a:buFont typeface="Arial" panose="020B0604020202020204" pitchFamily="34" charset="0"/>
              <a:buNone/>
              <a:defRPr sz="2000" b="1" kern="1200" cap="all" spc="100" baseline="0">
                <a:solidFill>
                  <a:schemeClr val="bg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t>Kolay kullanımı ile 7/24 sunulan kesintisiz bir web hizmeti</a:t>
            </a:r>
          </a:p>
        </p:txBody>
      </p:sp>
    </p:spTree>
    <p:extLst>
      <p:ext uri="{BB962C8B-B14F-4D97-AF65-F5344CB8AC3E}">
        <p14:creationId xmlns:p14="http://schemas.microsoft.com/office/powerpoint/2010/main" val="2411072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Resim Yer Tutucusu 25" descr="Hastayla konuşan doktor">
            <a:extLst>
              <a:ext uri="{FF2B5EF4-FFF2-40B4-BE49-F238E27FC236}">
                <a16:creationId xmlns:a16="http://schemas.microsoft.com/office/drawing/2014/main" id="{7FE1AC9B-A57B-4353-8973-F920411751F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1057275"/>
            <a:ext cx="12191999" cy="5295900"/>
          </a:xfrm>
        </p:spPr>
      </p:pic>
      <p:sp>
        <p:nvSpPr>
          <p:cNvPr id="31" name="Başlık 30">
            <a:extLst>
              <a:ext uri="{FF2B5EF4-FFF2-40B4-BE49-F238E27FC236}">
                <a16:creationId xmlns:a16="http://schemas.microsoft.com/office/drawing/2014/main" id="{BA3B1DAF-0A47-4D59-9DC4-7431D66560EF}"/>
              </a:ext>
            </a:extLst>
          </p:cNvPr>
          <p:cNvSpPr>
            <a:spLocks noGrp="1"/>
          </p:cNvSpPr>
          <p:nvPr>
            <p:ph type="title"/>
          </p:nvPr>
        </p:nvSpPr>
        <p:spPr>
          <a:xfrm>
            <a:off x="471572" y="228732"/>
            <a:ext cx="5783657" cy="665965"/>
          </a:xfrm>
        </p:spPr>
        <p:txBody>
          <a:bodyPr rtlCol="0"/>
          <a:lstStyle/>
          <a:p>
            <a:pPr algn="l" rtl="0"/>
            <a:r>
              <a:rPr lang="tr-TR" dirty="0">
                <a:solidFill>
                  <a:schemeClr val="accent6">
                    <a:lumMod val="75000"/>
                  </a:schemeClr>
                </a:solidFill>
              </a:rPr>
              <a:t>SONUÇ</a:t>
            </a:r>
          </a:p>
        </p:txBody>
      </p:sp>
      <p:sp>
        <p:nvSpPr>
          <p:cNvPr id="24" name="Metin Yer Tutucusu 23">
            <a:extLst>
              <a:ext uri="{FF2B5EF4-FFF2-40B4-BE49-F238E27FC236}">
                <a16:creationId xmlns:a16="http://schemas.microsoft.com/office/drawing/2014/main" id="{DFA678B9-627C-49D9-B624-2E3548C96F03}"/>
              </a:ext>
            </a:extLst>
          </p:cNvPr>
          <p:cNvSpPr>
            <a:spLocks noGrp="1"/>
          </p:cNvSpPr>
          <p:nvPr>
            <p:ph type="body" sz="quarter" idx="16"/>
          </p:nvPr>
        </p:nvSpPr>
        <p:spPr>
          <a:xfrm>
            <a:off x="649357" y="1179442"/>
            <a:ext cx="5777947" cy="3220279"/>
          </a:xfrm>
        </p:spPr>
        <p:txBody>
          <a:bodyPr rtlCol="0">
            <a:normAutofit/>
          </a:bodyPr>
          <a:lstStyle/>
          <a:p>
            <a:pPr rtl="0"/>
            <a:r>
              <a:rPr lang="tr-TR" dirty="0">
                <a:latin typeface="Times New Roman" panose="02020603050405020304" pitchFamily="18" charset="0"/>
                <a:cs typeface="Times New Roman" panose="02020603050405020304" pitchFamily="18" charset="0"/>
              </a:rPr>
              <a:t>Akıllı e-Sağlık Danışmanlık Sistemi’ni geliştirerek sağlık çalışanlarımızın üzerindeki yükü hafifletmeyi, sağlıkla teknolojiyi birbirine yakınlaştırmayı, engelli/yaşlı veya ulaşım sağlayamayan vatandaşlarımız için sağlık alanında bulunan bu eksikliği kapatarak ve tıbbi malzemeye ulaşım sağlayamayan hastalarımıza bu hizmeti sunarak tedavi süreçlerine katkı sağlayabilmeyi hedeflemekteyiz. Hastanelerdeki yoğunluğu önleyerek verimliliği artırıp hastaların tedavi süreci daha yakından takip edilebilir hale getirilmesi amaçlanmaktadır. </a:t>
            </a:r>
          </a:p>
        </p:txBody>
      </p:sp>
      <p:sp>
        <p:nvSpPr>
          <p:cNvPr id="4" name="Slayt Numarası Yer Tutucusu 3">
            <a:extLst>
              <a:ext uri="{FF2B5EF4-FFF2-40B4-BE49-F238E27FC236}">
                <a16:creationId xmlns:a16="http://schemas.microsoft.com/office/drawing/2014/main" id="{E5273321-CCC9-4D70-837F-ED5C0E7B3192}"/>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tr-TR" smtClean="0"/>
              <a:pPr rtl="0"/>
              <a:t>14</a:t>
            </a:fld>
            <a:endParaRPr lang="tr-TR"/>
          </a:p>
        </p:txBody>
      </p:sp>
    </p:spTree>
    <p:extLst>
      <p:ext uri="{BB962C8B-B14F-4D97-AF65-F5344CB8AC3E}">
        <p14:creationId xmlns:p14="http://schemas.microsoft.com/office/powerpoint/2010/main" val="884055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6589231E-2BB7-4BA4-A7BF-F2CDCEBBE5E5}"/>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tr-TR" smtClean="0"/>
              <a:pPr rtl="0"/>
              <a:t>15</a:t>
            </a:fld>
            <a:endParaRPr lang="tr-TR"/>
          </a:p>
        </p:txBody>
      </p:sp>
      <p:pic>
        <p:nvPicPr>
          <p:cNvPr id="10" name="Resim Yer Tutucusu 7" descr="Bir pipetten küçük bir petri kabına damlayan bir damla sıvının yakından görünümü">
            <a:extLst>
              <a:ext uri="{FF2B5EF4-FFF2-40B4-BE49-F238E27FC236}">
                <a16:creationId xmlns:a16="http://schemas.microsoft.com/office/drawing/2014/main" id="{FAB08D6F-E051-4336-9514-35C67978A1F5}"/>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412" r="412"/>
          <a:stretch/>
        </p:blipFill>
        <p:spPr>
          <a:xfrm flipH="1">
            <a:off x="436474" y="457200"/>
            <a:ext cx="9423142" cy="5934076"/>
          </a:xfrm>
        </p:spPr>
      </p:pic>
      <p:sp>
        <p:nvSpPr>
          <p:cNvPr id="160" name="Metin Yer Tutucusu 159">
            <a:extLst>
              <a:ext uri="{FF2B5EF4-FFF2-40B4-BE49-F238E27FC236}">
                <a16:creationId xmlns:a16="http://schemas.microsoft.com/office/drawing/2014/main" id="{494105F6-F94F-433A-BC1D-B4F5A9AFEEA9}"/>
              </a:ext>
            </a:extLst>
          </p:cNvPr>
          <p:cNvSpPr>
            <a:spLocks noGrp="1"/>
          </p:cNvSpPr>
          <p:nvPr>
            <p:ph type="body" sz="quarter" idx="16"/>
          </p:nvPr>
        </p:nvSpPr>
        <p:spPr>
          <a:xfrm>
            <a:off x="8865704" y="2579352"/>
            <a:ext cx="2889821" cy="1423068"/>
          </a:xfrm>
        </p:spPr>
        <p:txBody>
          <a:bodyPr rtlCol="0"/>
          <a:lstStyle/>
          <a:p>
            <a:pPr rtl="0"/>
            <a:endParaRPr lang="tr-TR" dirty="0"/>
          </a:p>
          <a:p>
            <a:pPr rtl="0"/>
            <a:endParaRPr lang="tr-TR" dirty="0"/>
          </a:p>
        </p:txBody>
      </p:sp>
      <p:sp>
        <p:nvSpPr>
          <p:cNvPr id="8" name="Başlık 53">
            <a:extLst>
              <a:ext uri="{FF2B5EF4-FFF2-40B4-BE49-F238E27FC236}">
                <a16:creationId xmlns:a16="http://schemas.microsoft.com/office/drawing/2014/main" id="{E0D66359-FAFF-4126-B21D-AC8890E17E0F}"/>
              </a:ext>
            </a:extLst>
          </p:cNvPr>
          <p:cNvSpPr txBox="1">
            <a:spLocks/>
          </p:cNvSpPr>
          <p:nvPr/>
        </p:nvSpPr>
        <p:spPr>
          <a:xfrm>
            <a:off x="3798190" y="5110068"/>
            <a:ext cx="6816801" cy="1014504"/>
          </a:xfrm>
          <a:prstGeom prst="rect">
            <a:avLst/>
          </a:prstGeom>
        </p:spPr>
        <p:txBody>
          <a:bodyPr vert="horz" lIns="91440" tIns="45720" rIns="91440" bIns="45720" rtlCol="0" anchor="ctr">
            <a:noAutofit/>
          </a:bodyPr>
          <a:lstStyle>
            <a:lvl1pPr algn="ctr" defTabSz="914400" rtl="0" eaLnBrk="1" latinLnBrk="0" hangingPunct="1">
              <a:lnSpc>
                <a:spcPct val="80000"/>
              </a:lnSpc>
              <a:spcBef>
                <a:spcPct val="0"/>
              </a:spcBef>
              <a:buNone/>
              <a:defRPr sz="4000" b="1" kern="1200" cap="all" spc="200" baseline="0">
                <a:ln w="19050">
                  <a:solidFill>
                    <a:schemeClr val="accent1"/>
                  </a:solidFill>
                </a:ln>
                <a:noFill/>
                <a:latin typeface="Calibri" panose="020F0502020204030204" pitchFamily="34" charset="0"/>
                <a:ea typeface="+mj-ea"/>
                <a:cs typeface="+mj-cs"/>
              </a:defRPr>
            </a:lvl1pPr>
          </a:lstStyle>
          <a:p>
            <a:r>
              <a:rPr lang="tr-TR" dirty="0">
                <a:solidFill>
                  <a:schemeClr val="accent1">
                    <a:lumMod val="75000"/>
                  </a:schemeClr>
                </a:solidFill>
              </a:rPr>
              <a:t>Dinlediğiniz için teşekkür ederim…</a:t>
            </a:r>
          </a:p>
        </p:txBody>
      </p:sp>
      <p:pic>
        <p:nvPicPr>
          <p:cNvPr id="3" name="Resim 2">
            <a:extLst>
              <a:ext uri="{FF2B5EF4-FFF2-40B4-BE49-F238E27FC236}">
                <a16:creationId xmlns:a16="http://schemas.microsoft.com/office/drawing/2014/main" id="{9210C1B5-2896-E6E4-A437-F28063C315A0}"/>
              </a:ext>
            </a:extLst>
          </p:cNvPr>
          <p:cNvPicPr>
            <a:picLocks noChangeAspect="1"/>
          </p:cNvPicPr>
          <p:nvPr/>
        </p:nvPicPr>
        <p:blipFill rotWithShape="1">
          <a:blip r:embed="rId4"/>
          <a:srcRect l="13857" t="-1" r="7556" b="-688"/>
          <a:stretch/>
        </p:blipFill>
        <p:spPr>
          <a:xfrm>
            <a:off x="9422296" y="2471621"/>
            <a:ext cx="1931504" cy="1649805"/>
          </a:xfrm>
          <a:prstGeom prst="rect">
            <a:avLst/>
          </a:prstGeom>
        </p:spPr>
      </p:pic>
    </p:spTree>
    <p:extLst>
      <p:ext uri="{BB962C8B-B14F-4D97-AF65-F5344CB8AC3E}">
        <p14:creationId xmlns:p14="http://schemas.microsoft.com/office/powerpoint/2010/main" val="1501914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Başlık 68">
            <a:extLst>
              <a:ext uri="{FF2B5EF4-FFF2-40B4-BE49-F238E27FC236}">
                <a16:creationId xmlns:a16="http://schemas.microsoft.com/office/drawing/2014/main" id="{A74CEF14-9F3D-49A7-B904-B4E3A7113A15}"/>
              </a:ext>
            </a:extLst>
          </p:cNvPr>
          <p:cNvSpPr>
            <a:spLocks noGrp="1"/>
          </p:cNvSpPr>
          <p:nvPr>
            <p:ph type="title"/>
          </p:nvPr>
        </p:nvSpPr>
        <p:spPr>
          <a:xfrm>
            <a:off x="7692272" y="671808"/>
            <a:ext cx="3661528" cy="639192"/>
          </a:xfrm>
        </p:spPr>
        <p:txBody>
          <a:bodyPr rtlCol="0"/>
          <a:lstStyle/>
          <a:p>
            <a:pPr rtl="0"/>
            <a:r>
              <a:rPr lang="tr-TR" dirty="0" err="1">
                <a:solidFill>
                  <a:schemeClr val="accent1">
                    <a:lumMod val="75000"/>
                  </a:schemeClr>
                </a:solidFill>
              </a:rPr>
              <a:t>TeleSAĞLIK</a:t>
            </a:r>
            <a:endParaRPr lang="tr-TR" dirty="0">
              <a:solidFill>
                <a:schemeClr val="accent1">
                  <a:lumMod val="75000"/>
                </a:schemeClr>
              </a:solidFill>
            </a:endParaRPr>
          </a:p>
        </p:txBody>
      </p:sp>
      <p:sp>
        <p:nvSpPr>
          <p:cNvPr id="24" name="Metin Yer Tutucusu 23">
            <a:extLst>
              <a:ext uri="{FF2B5EF4-FFF2-40B4-BE49-F238E27FC236}">
                <a16:creationId xmlns:a16="http://schemas.microsoft.com/office/drawing/2014/main" id="{78FE74D7-D9BF-46B2-AB6D-79E819EB9A0F}"/>
              </a:ext>
            </a:extLst>
          </p:cNvPr>
          <p:cNvSpPr>
            <a:spLocks noGrp="1"/>
          </p:cNvSpPr>
          <p:nvPr>
            <p:ph type="body" sz="quarter" idx="14"/>
          </p:nvPr>
        </p:nvSpPr>
        <p:spPr>
          <a:xfrm>
            <a:off x="6003235" y="2133601"/>
            <a:ext cx="6188765" cy="2928729"/>
          </a:xfrm>
          <a:solidFill>
            <a:schemeClr val="accent1">
              <a:lumMod val="75000"/>
            </a:schemeClr>
          </a:solidFill>
        </p:spPr>
        <p:txBody>
          <a:bodyPr rtlCol="0"/>
          <a:lstStyle/>
          <a:p>
            <a:r>
              <a:rPr lang="tr-TR"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tr-TR" sz="1300" b="1" dirty="0" err="1">
                <a:effectLst/>
                <a:latin typeface="Times New Roman" panose="02020603050405020304" pitchFamily="18" charset="0"/>
                <a:ea typeface="Calibri" panose="020F0502020204030204" pitchFamily="34" charset="0"/>
                <a:cs typeface="Times New Roman" panose="02020603050405020304" pitchFamily="18" charset="0"/>
              </a:rPr>
              <a:t>Telesağlık</a:t>
            </a:r>
            <a:r>
              <a:rPr lang="tr-TR" sz="1300" b="1" dirty="0">
                <a:effectLst/>
                <a:latin typeface="Times New Roman" panose="02020603050405020304" pitchFamily="18" charset="0"/>
                <a:ea typeface="Calibri" panose="020F0502020204030204" pitchFamily="34" charset="0"/>
                <a:cs typeface="Times New Roman" panose="02020603050405020304" pitchFamily="18" charset="0"/>
              </a:rPr>
              <a:t>, </a:t>
            </a:r>
            <a:r>
              <a:rPr lang="tr-TR" sz="1300" b="1" dirty="0">
                <a:latin typeface="Times New Roman" panose="02020603050405020304" pitchFamily="18" charset="0"/>
                <a:ea typeface="Calibri" panose="020F0502020204030204" pitchFamily="34" charset="0"/>
                <a:cs typeface="Times New Roman" panose="02020603050405020304" pitchFamily="18" charset="0"/>
              </a:rPr>
              <a:t>sağlıkla ilgili hizmetlerin</a:t>
            </a:r>
            <a:r>
              <a:rPr lang="tr-TR" sz="1300" b="1" dirty="0">
                <a:effectLst/>
                <a:latin typeface="Times New Roman" panose="02020603050405020304" pitchFamily="18" charset="0"/>
                <a:ea typeface="Calibri" panose="020F0502020204030204" pitchFamily="34" charset="0"/>
                <a:cs typeface="Times New Roman" panose="02020603050405020304" pitchFamily="18" charset="0"/>
              </a:rPr>
              <a:t> ve bilgilerin elektronik bilgi ve </a:t>
            </a:r>
            <a:r>
              <a:rPr lang="tr-TR" sz="1300" b="1" dirty="0">
                <a:latin typeface="Times New Roman" panose="02020603050405020304" pitchFamily="18" charset="0"/>
                <a:ea typeface="Calibri" panose="020F0502020204030204" pitchFamily="34" charset="0"/>
                <a:cs typeface="Times New Roman" panose="02020603050405020304" pitchFamily="18" charset="0"/>
              </a:rPr>
              <a:t>telekomünikasyon teknolojileri</a:t>
            </a:r>
            <a:r>
              <a:rPr lang="tr-TR" sz="1300" b="1" dirty="0">
                <a:effectLst/>
                <a:latin typeface="Times New Roman" panose="02020603050405020304" pitchFamily="18" charset="0"/>
                <a:ea typeface="Calibri" panose="020F0502020204030204" pitchFamily="34" charset="0"/>
                <a:cs typeface="Times New Roman" panose="02020603050405020304" pitchFamily="18" charset="0"/>
              </a:rPr>
              <a:t> aracılığıyla dağıtılmasıdır. Uzun mesafeli hasta ve </a:t>
            </a:r>
            <a:r>
              <a:rPr lang="tr-TR" sz="1300" b="1" dirty="0" err="1">
                <a:effectLst/>
                <a:latin typeface="Times New Roman" panose="02020603050405020304" pitchFamily="18" charset="0"/>
                <a:ea typeface="Calibri" panose="020F0502020204030204" pitchFamily="34" charset="0"/>
                <a:cs typeface="Times New Roman" panose="02020603050405020304" pitchFamily="18" charset="0"/>
              </a:rPr>
              <a:t>klinisyen</a:t>
            </a:r>
            <a:r>
              <a:rPr lang="tr-TR" sz="1300" b="1" dirty="0">
                <a:effectLst/>
                <a:latin typeface="Times New Roman" panose="02020603050405020304" pitchFamily="18" charset="0"/>
                <a:ea typeface="Calibri" panose="020F0502020204030204" pitchFamily="34" charset="0"/>
                <a:cs typeface="Times New Roman" panose="02020603050405020304" pitchFamily="18" charset="0"/>
              </a:rPr>
              <a:t> temasına, bakıma, tavsiyeye, hatırlatmalara, eğitime, müdahaleye, izlemeye ve uzaktan kabule izin verir.  </a:t>
            </a:r>
            <a:r>
              <a:rPr lang="tr-TR" sz="1300" b="1" dirty="0" err="1">
                <a:effectLst/>
                <a:latin typeface="Times New Roman" panose="02020603050405020304" pitchFamily="18" charset="0"/>
                <a:ea typeface="Calibri" panose="020F0502020204030204" pitchFamily="34" charset="0"/>
                <a:cs typeface="Times New Roman" panose="02020603050405020304" pitchFamily="18" charset="0"/>
              </a:rPr>
              <a:t>Teletıp</a:t>
            </a:r>
            <a:r>
              <a:rPr lang="tr-TR" sz="1300" b="1" dirty="0">
                <a:effectLst/>
                <a:latin typeface="Times New Roman" panose="02020603050405020304" pitchFamily="18" charset="0"/>
                <a:ea typeface="Calibri" panose="020F0502020204030204" pitchFamily="34" charset="0"/>
                <a:cs typeface="Times New Roman" panose="02020603050405020304" pitchFamily="18" charset="0"/>
              </a:rPr>
              <a:t> tanı ve izleme gibi uzak klinik hizmetleri tanımlamak için daha sınırlı bir anlamda kullanılır. Kırsal ortamlar, ulaşım eksikliği, hareketlilik eksikliği, salgın hastalıklar veya </a:t>
            </a:r>
            <a:r>
              <a:rPr lang="tr-TR" sz="1300" b="1" dirty="0" err="1">
                <a:effectLst/>
                <a:latin typeface="Times New Roman" panose="02020603050405020304" pitchFamily="18" charset="0"/>
                <a:ea typeface="Calibri" panose="020F0502020204030204" pitchFamily="34" charset="0"/>
                <a:cs typeface="Times New Roman" panose="02020603050405020304" pitchFamily="18" charset="0"/>
              </a:rPr>
              <a:t>pandemilerden</a:t>
            </a:r>
            <a:r>
              <a:rPr lang="tr-TR" sz="1300" b="1" dirty="0">
                <a:effectLst/>
                <a:latin typeface="Times New Roman" panose="02020603050405020304" pitchFamily="18" charset="0"/>
                <a:ea typeface="Calibri" panose="020F0502020204030204" pitchFamily="34" charset="0"/>
                <a:cs typeface="Times New Roman" panose="02020603050405020304" pitchFamily="18" charset="0"/>
              </a:rPr>
              <a:t> kaynaklanan koşullar, azalan finansman veya personel eksikliği bakıma erişimi kısıtladığında, tele-sağlık bu boşluğu kapatabilir. Uzaktan eğitim sağlamanın yanı sıra; doktorlar arasında toplantılar, sunumlar; çevrimiçi bilgi ve </a:t>
            </a:r>
            <a:r>
              <a:rPr lang="tr-TR" sz="1300" b="1" dirty="0">
                <a:latin typeface="Times New Roman" panose="02020603050405020304" pitchFamily="18" charset="0"/>
                <a:ea typeface="Calibri" panose="020F0502020204030204" pitchFamily="34" charset="0"/>
                <a:cs typeface="Times New Roman" panose="02020603050405020304" pitchFamily="18" charset="0"/>
              </a:rPr>
              <a:t>sağlık veri</a:t>
            </a:r>
            <a:r>
              <a:rPr lang="tr-TR" sz="1300" b="1" dirty="0">
                <a:effectLst/>
                <a:latin typeface="Times New Roman" panose="02020603050405020304" pitchFamily="18" charset="0"/>
                <a:ea typeface="Calibri" panose="020F0502020204030204" pitchFamily="34" charset="0"/>
                <a:cs typeface="Times New Roman" panose="02020603050405020304" pitchFamily="18" charset="0"/>
              </a:rPr>
              <a:t> yönetimi ve sağlık sistemi entegrasyonu sağlar. </a:t>
            </a:r>
            <a:endParaRPr lang="tr-TR" sz="1300" b="1" dirty="0">
              <a:latin typeface="Times New Roman" panose="02020603050405020304" pitchFamily="18" charset="0"/>
              <a:cs typeface="Times New Roman" panose="02020603050405020304" pitchFamily="18" charset="0"/>
            </a:endParaRPr>
          </a:p>
        </p:txBody>
      </p:sp>
      <p:sp>
        <p:nvSpPr>
          <p:cNvPr id="4" name="Slayt Numarası Yer Tutucusu 3">
            <a:extLst>
              <a:ext uri="{FF2B5EF4-FFF2-40B4-BE49-F238E27FC236}">
                <a16:creationId xmlns:a16="http://schemas.microsoft.com/office/drawing/2014/main" id="{231B5EF5-D35E-4241-92D4-3A8164978425}"/>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tr-TR" smtClean="0"/>
              <a:pPr/>
              <a:t>2</a:t>
            </a:fld>
            <a:endParaRPr lang="tr-TR"/>
          </a:p>
        </p:txBody>
      </p:sp>
      <p:pic>
        <p:nvPicPr>
          <p:cNvPr id="8" name="Resim Yer Tutucusu 7" descr="kişi, iç mekan, duvar içeren bir resim&#10;&#10;Açıklama otomatik olarak oluşturuldu">
            <a:extLst>
              <a:ext uri="{FF2B5EF4-FFF2-40B4-BE49-F238E27FC236}">
                <a16:creationId xmlns:a16="http://schemas.microsoft.com/office/drawing/2014/main" id="{24D45C30-F8E5-7BD7-059B-370EF0131872}"/>
              </a:ext>
            </a:extLst>
          </p:cNvPr>
          <p:cNvPicPr>
            <a:picLocks noGrp="1" noChangeAspect="1"/>
          </p:cNvPicPr>
          <p:nvPr>
            <p:ph type="pic" sz="quarter" idx="13"/>
          </p:nvPr>
        </p:nvPicPr>
        <p:blipFill>
          <a:blip r:embed="rId3"/>
          <a:srcRect l="14282" r="14282"/>
          <a:stretch>
            <a:fillRect/>
          </a:stretch>
        </p:blipFill>
        <p:spPr>
          <a:xfrm>
            <a:off x="0" y="451652"/>
            <a:ext cx="6864625" cy="6406347"/>
          </a:xfrm>
        </p:spPr>
      </p:pic>
    </p:spTree>
    <p:extLst>
      <p:ext uri="{BB962C8B-B14F-4D97-AF65-F5344CB8AC3E}">
        <p14:creationId xmlns:p14="http://schemas.microsoft.com/office/powerpoint/2010/main" val="1535750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Resim Yer Tutucusu 11" descr="Bilgisayar ekranına bakan bir kişi&#10;">
            <a:extLst>
              <a:ext uri="{FF2B5EF4-FFF2-40B4-BE49-F238E27FC236}">
                <a16:creationId xmlns:a16="http://schemas.microsoft.com/office/drawing/2014/main" id="{EACF9A43-5E16-41F1-82E2-77469D7E3D6A}"/>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466725" y="466725"/>
            <a:ext cx="11258550" cy="5924550"/>
          </a:xfrm>
        </p:spPr>
      </p:pic>
      <p:sp>
        <p:nvSpPr>
          <p:cNvPr id="5" name="Başlık 4">
            <a:extLst>
              <a:ext uri="{FF2B5EF4-FFF2-40B4-BE49-F238E27FC236}">
                <a16:creationId xmlns:a16="http://schemas.microsoft.com/office/drawing/2014/main" id="{270115D3-F5ED-4220-BDFD-9D87A29F2D4C}"/>
              </a:ext>
            </a:extLst>
          </p:cNvPr>
          <p:cNvSpPr>
            <a:spLocks noGrp="1"/>
          </p:cNvSpPr>
          <p:nvPr>
            <p:ph type="title"/>
          </p:nvPr>
        </p:nvSpPr>
        <p:spPr/>
        <p:txBody>
          <a:bodyPr rtlCol="0"/>
          <a:lstStyle/>
          <a:p>
            <a:pPr rtl="0"/>
            <a:r>
              <a:rPr lang="tr-TR" dirty="0">
                <a:solidFill>
                  <a:schemeClr val="accent4">
                    <a:lumMod val="50000"/>
                  </a:schemeClr>
                </a:solidFill>
              </a:rPr>
              <a:t>projeye genel bakış</a:t>
            </a:r>
          </a:p>
        </p:txBody>
      </p:sp>
    </p:spTree>
    <p:extLst>
      <p:ext uri="{BB962C8B-B14F-4D97-AF65-F5344CB8AC3E}">
        <p14:creationId xmlns:p14="http://schemas.microsoft.com/office/powerpoint/2010/main" val="3337808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Başlık 84">
            <a:extLst>
              <a:ext uri="{FF2B5EF4-FFF2-40B4-BE49-F238E27FC236}">
                <a16:creationId xmlns:a16="http://schemas.microsoft.com/office/drawing/2014/main" id="{583A8370-72B5-4ECE-B5E0-5B47654B2410}"/>
              </a:ext>
            </a:extLst>
          </p:cNvPr>
          <p:cNvSpPr>
            <a:spLocks noGrp="1"/>
          </p:cNvSpPr>
          <p:nvPr>
            <p:ph type="title"/>
          </p:nvPr>
        </p:nvSpPr>
        <p:spPr>
          <a:xfrm>
            <a:off x="4465982" y="473637"/>
            <a:ext cx="7553739" cy="639192"/>
          </a:xfrm>
        </p:spPr>
        <p:txBody>
          <a:bodyPr rtlCol="0"/>
          <a:lstStyle/>
          <a:p>
            <a:pPr rtl="0"/>
            <a:r>
              <a:rPr lang="tr-TR" dirty="0">
                <a:solidFill>
                  <a:schemeClr val="accent4">
                    <a:lumMod val="75000"/>
                  </a:schemeClr>
                </a:solidFill>
              </a:rPr>
              <a:t>   Projenin AMACI &amp; </a:t>
            </a:r>
            <a:r>
              <a:rPr lang="tr-TR" dirty="0" err="1">
                <a:solidFill>
                  <a:schemeClr val="accent4">
                    <a:lumMod val="75000"/>
                  </a:schemeClr>
                </a:solidFill>
              </a:rPr>
              <a:t>KApsamı</a:t>
            </a:r>
            <a:endParaRPr lang="tr-TR" dirty="0">
              <a:solidFill>
                <a:schemeClr val="accent4">
                  <a:lumMod val="75000"/>
                </a:schemeClr>
              </a:solidFill>
            </a:endParaRPr>
          </a:p>
        </p:txBody>
      </p:sp>
      <p:pic>
        <p:nvPicPr>
          <p:cNvPr id="79" name="Resim Yer Tutucusu 78" descr="Mikroskop altında hücrelerin yakından görünümü">
            <a:extLst>
              <a:ext uri="{FF2B5EF4-FFF2-40B4-BE49-F238E27FC236}">
                <a16:creationId xmlns:a16="http://schemas.microsoft.com/office/drawing/2014/main" id="{BBC72E1D-69D7-4CA2-B6AD-180B8084D757}"/>
              </a:ext>
            </a:extLst>
          </p:cNvPr>
          <p:cNvPicPr>
            <a:picLocks noGrp="1" noChangeAspect="1"/>
          </p:cNvPicPr>
          <p:nvPr>
            <p:ph type="pic" sz="quarter" idx="16"/>
          </p:nvPr>
        </p:nvPicPr>
        <p:blipFill rotWithShape="1">
          <a:blip r:embed="rId3">
            <a:extLst>
              <a:ext uri="{28A0092B-C50C-407E-A947-70E740481C1C}">
                <a14:useLocalDpi xmlns:a14="http://schemas.microsoft.com/office/drawing/2010/main" val="0"/>
              </a:ext>
            </a:extLst>
          </a:blip>
          <a:srcRect/>
          <a:stretch/>
        </p:blipFill>
        <p:spPr>
          <a:xfrm>
            <a:off x="0" y="466725"/>
            <a:ext cx="4858139" cy="5924550"/>
          </a:xfrm>
        </p:spPr>
      </p:pic>
      <p:sp>
        <p:nvSpPr>
          <p:cNvPr id="69" name="Metin Yer Tutucusu 68">
            <a:extLst>
              <a:ext uri="{FF2B5EF4-FFF2-40B4-BE49-F238E27FC236}">
                <a16:creationId xmlns:a16="http://schemas.microsoft.com/office/drawing/2014/main" id="{D5A5B5EE-B963-4A0A-AB3C-8CDDDE24B855}"/>
              </a:ext>
            </a:extLst>
          </p:cNvPr>
          <p:cNvSpPr>
            <a:spLocks noGrp="1"/>
          </p:cNvSpPr>
          <p:nvPr>
            <p:ph type="body" sz="quarter" idx="17"/>
          </p:nvPr>
        </p:nvSpPr>
        <p:spPr>
          <a:xfrm>
            <a:off x="5639969" y="3147513"/>
            <a:ext cx="2824355" cy="414324"/>
          </a:xfrm>
        </p:spPr>
        <p:txBody>
          <a:bodyPr rtlCol="0"/>
          <a:lstStyle/>
          <a:p>
            <a:pPr algn="ctr" rtl="0"/>
            <a:r>
              <a:rPr lang="tr-TR" dirty="0"/>
              <a:t>ULAŞIM</a:t>
            </a:r>
          </a:p>
        </p:txBody>
      </p:sp>
      <p:sp>
        <p:nvSpPr>
          <p:cNvPr id="68" name="Metin Yer Tutucusu 67">
            <a:extLst>
              <a:ext uri="{FF2B5EF4-FFF2-40B4-BE49-F238E27FC236}">
                <a16:creationId xmlns:a16="http://schemas.microsoft.com/office/drawing/2014/main" id="{261BE4C3-90A1-4FC4-93CA-BF3A80B863C5}"/>
              </a:ext>
            </a:extLst>
          </p:cNvPr>
          <p:cNvSpPr>
            <a:spLocks noGrp="1"/>
          </p:cNvSpPr>
          <p:nvPr>
            <p:ph type="body" sz="quarter" idx="13"/>
          </p:nvPr>
        </p:nvSpPr>
        <p:spPr>
          <a:xfrm>
            <a:off x="5780219" y="3561837"/>
            <a:ext cx="2588084" cy="835130"/>
          </a:xfrm>
        </p:spPr>
        <p:txBody>
          <a:bodyPr rtlCol="0"/>
          <a:lstStyle/>
          <a:p>
            <a:pPr algn="ctr" rtl="0"/>
            <a:r>
              <a:rPr lang="tr-TR" dirty="0">
                <a:latin typeface="Times New Roman" panose="02020603050405020304" pitchFamily="18" charset="0"/>
                <a:cs typeface="Times New Roman" panose="02020603050405020304" pitchFamily="18" charset="0"/>
              </a:rPr>
              <a:t>Ulaşım araçlarının eksikliği veya ulaşım sağlanamaması durumunda</a:t>
            </a:r>
          </a:p>
        </p:txBody>
      </p:sp>
      <p:sp>
        <p:nvSpPr>
          <p:cNvPr id="73" name="Metin Yer Tutucusu 72">
            <a:extLst>
              <a:ext uri="{FF2B5EF4-FFF2-40B4-BE49-F238E27FC236}">
                <a16:creationId xmlns:a16="http://schemas.microsoft.com/office/drawing/2014/main" id="{026DDC61-3AC5-449B-8C25-482F5510466F}"/>
              </a:ext>
            </a:extLst>
          </p:cNvPr>
          <p:cNvSpPr>
            <a:spLocks noGrp="1"/>
          </p:cNvSpPr>
          <p:nvPr>
            <p:ph type="body" sz="quarter" idx="21"/>
          </p:nvPr>
        </p:nvSpPr>
        <p:spPr>
          <a:xfrm>
            <a:off x="5586411" y="1370113"/>
            <a:ext cx="2824355" cy="457052"/>
          </a:xfrm>
        </p:spPr>
        <p:txBody>
          <a:bodyPr rtlCol="0"/>
          <a:lstStyle/>
          <a:p>
            <a:pPr algn="ctr" rtl="0"/>
            <a:r>
              <a:rPr lang="tr-TR" dirty="0"/>
              <a:t>Salgın hastalıklar/</a:t>
            </a:r>
            <a:r>
              <a:rPr lang="tr-TR" dirty="0" err="1"/>
              <a:t>pandemi</a:t>
            </a:r>
            <a:endParaRPr lang="tr-TR" dirty="0"/>
          </a:p>
        </p:txBody>
      </p:sp>
      <p:sp>
        <p:nvSpPr>
          <p:cNvPr id="72" name="Metin Yer Tutucusu 71">
            <a:extLst>
              <a:ext uri="{FF2B5EF4-FFF2-40B4-BE49-F238E27FC236}">
                <a16:creationId xmlns:a16="http://schemas.microsoft.com/office/drawing/2014/main" id="{5CC67B51-3695-40FC-B51D-1CD99DF1626D}"/>
              </a:ext>
            </a:extLst>
          </p:cNvPr>
          <p:cNvSpPr>
            <a:spLocks noGrp="1"/>
          </p:cNvSpPr>
          <p:nvPr>
            <p:ph type="body" sz="quarter" idx="20"/>
          </p:nvPr>
        </p:nvSpPr>
        <p:spPr>
          <a:xfrm>
            <a:off x="5586411" y="1928759"/>
            <a:ext cx="2824355" cy="1117566"/>
          </a:xfrm>
        </p:spPr>
        <p:txBody>
          <a:bodyPr rtlCol="0"/>
          <a:lstStyle/>
          <a:p>
            <a:pPr algn="ctr" rtl="0"/>
            <a:r>
              <a:rPr lang="tr-TR" dirty="0">
                <a:latin typeface="Times New Roman" panose="02020603050405020304" pitchFamily="18" charset="0"/>
                <a:cs typeface="Times New Roman" panose="02020603050405020304" pitchFamily="18" charset="0"/>
              </a:rPr>
              <a:t>Salgın hastalıklar (</a:t>
            </a:r>
            <a:r>
              <a:rPr lang="tr-TR" dirty="0" err="1">
                <a:latin typeface="Times New Roman" panose="02020603050405020304" pitchFamily="18" charset="0"/>
                <a:cs typeface="Times New Roman" panose="02020603050405020304" pitchFamily="18" charset="0"/>
              </a:rPr>
              <a:t>pandemi</a:t>
            </a:r>
            <a:r>
              <a:rPr lang="tr-TR" dirty="0">
                <a:latin typeface="Times New Roman" panose="02020603050405020304" pitchFamily="18" charset="0"/>
                <a:cs typeface="Times New Roman" panose="02020603050405020304" pitchFamily="18" charset="0"/>
              </a:rPr>
              <a:t>) dolayısıyla doktorlarla yüz yüze iletişim kurulamaması halinde</a:t>
            </a:r>
          </a:p>
        </p:txBody>
      </p:sp>
      <p:sp>
        <p:nvSpPr>
          <p:cNvPr id="71" name="Metin Yer Tutucusu 70">
            <a:extLst>
              <a:ext uri="{FF2B5EF4-FFF2-40B4-BE49-F238E27FC236}">
                <a16:creationId xmlns:a16="http://schemas.microsoft.com/office/drawing/2014/main" id="{79406243-F21B-4811-AE74-DA58E3665F07}"/>
              </a:ext>
            </a:extLst>
          </p:cNvPr>
          <p:cNvSpPr>
            <a:spLocks noGrp="1"/>
          </p:cNvSpPr>
          <p:nvPr>
            <p:ph type="body" sz="quarter" idx="19"/>
          </p:nvPr>
        </p:nvSpPr>
        <p:spPr>
          <a:xfrm>
            <a:off x="9246155" y="1257286"/>
            <a:ext cx="2634726" cy="477140"/>
          </a:xfrm>
        </p:spPr>
        <p:txBody>
          <a:bodyPr rtlCol="0"/>
          <a:lstStyle/>
          <a:p>
            <a:pPr algn="ctr" rtl="0"/>
            <a:r>
              <a:rPr lang="tr-TR" dirty="0"/>
              <a:t>Engelli vatandaşlarımız</a:t>
            </a:r>
          </a:p>
        </p:txBody>
      </p:sp>
      <p:sp>
        <p:nvSpPr>
          <p:cNvPr id="70" name="Metin Yer Tutucusu 69">
            <a:extLst>
              <a:ext uri="{FF2B5EF4-FFF2-40B4-BE49-F238E27FC236}">
                <a16:creationId xmlns:a16="http://schemas.microsoft.com/office/drawing/2014/main" id="{25C9712B-794E-4F23-928A-FFCA310FE747}"/>
              </a:ext>
            </a:extLst>
          </p:cNvPr>
          <p:cNvSpPr>
            <a:spLocks noGrp="1"/>
          </p:cNvSpPr>
          <p:nvPr>
            <p:ph type="body" sz="quarter" idx="18"/>
          </p:nvPr>
        </p:nvSpPr>
        <p:spPr>
          <a:xfrm>
            <a:off x="8948295" y="1827165"/>
            <a:ext cx="2952071" cy="1117565"/>
          </a:xfrm>
        </p:spPr>
        <p:txBody>
          <a:bodyPr rtlCol="0"/>
          <a:lstStyle/>
          <a:p>
            <a:pPr algn="ctr"/>
            <a:r>
              <a:rPr lang="tr-TR" dirty="0">
                <a:latin typeface="Times New Roman" panose="02020603050405020304" pitchFamily="18" charset="0"/>
                <a:cs typeface="Times New Roman" panose="02020603050405020304" pitchFamily="18" charset="0"/>
              </a:rPr>
              <a:t>Hastaneye engeli nedeniyle ulaşım sağlayamayan vatandaşlarımızın olması durumunda</a:t>
            </a:r>
          </a:p>
          <a:p>
            <a:endParaRPr lang="tr-TR" dirty="0">
              <a:latin typeface="Times New Roman" panose="02020603050405020304" pitchFamily="18" charset="0"/>
              <a:cs typeface="Times New Roman" panose="02020603050405020304" pitchFamily="18" charset="0"/>
            </a:endParaRPr>
          </a:p>
        </p:txBody>
      </p:sp>
      <p:sp>
        <p:nvSpPr>
          <p:cNvPr id="75" name="Metin Yer Tutucusu 74">
            <a:extLst>
              <a:ext uri="{FF2B5EF4-FFF2-40B4-BE49-F238E27FC236}">
                <a16:creationId xmlns:a16="http://schemas.microsoft.com/office/drawing/2014/main" id="{205C921F-FFBE-48CD-9E47-0AF86467AC92}"/>
              </a:ext>
            </a:extLst>
          </p:cNvPr>
          <p:cNvSpPr>
            <a:spLocks noGrp="1"/>
          </p:cNvSpPr>
          <p:nvPr>
            <p:ph type="body" sz="quarter" idx="23"/>
          </p:nvPr>
        </p:nvSpPr>
        <p:spPr>
          <a:xfrm>
            <a:off x="9226673" y="3089187"/>
            <a:ext cx="2673693" cy="414325"/>
          </a:xfrm>
        </p:spPr>
        <p:txBody>
          <a:bodyPr rtlCol="0"/>
          <a:lstStyle/>
          <a:p>
            <a:pPr algn="ctr" rtl="0"/>
            <a:r>
              <a:rPr lang="tr-TR" dirty="0"/>
              <a:t>Personel eksikliği</a:t>
            </a:r>
          </a:p>
        </p:txBody>
      </p:sp>
      <p:sp>
        <p:nvSpPr>
          <p:cNvPr id="74" name="Metin Yer Tutucusu 73">
            <a:extLst>
              <a:ext uri="{FF2B5EF4-FFF2-40B4-BE49-F238E27FC236}">
                <a16:creationId xmlns:a16="http://schemas.microsoft.com/office/drawing/2014/main" id="{CDF4F5AB-B79A-4FAC-8AAF-D1AE5176A9D5}"/>
              </a:ext>
            </a:extLst>
          </p:cNvPr>
          <p:cNvSpPr>
            <a:spLocks noGrp="1"/>
          </p:cNvSpPr>
          <p:nvPr>
            <p:ph type="body" sz="quarter" idx="22"/>
          </p:nvPr>
        </p:nvSpPr>
        <p:spPr>
          <a:xfrm>
            <a:off x="9304608" y="3518320"/>
            <a:ext cx="2595758" cy="1117566"/>
          </a:xfrm>
        </p:spPr>
        <p:txBody>
          <a:bodyPr rtlCol="0"/>
          <a:lstStyle/>
          <a:p>
            <a:pPr algn="ctr" rtl="0"/>
            <a:r>
              <a:rPr lang="tr-TR" dirty="0">
                <a:latin typeface="Times New Roman" panose="02020603050405020304" pitchFamily="18" charset="0"/>
                <a:cs typeface="Times New Roman" panose="02020603050405020304" pitchFamily="18" charset="0"/>
              </a:rPr>
              <a:t>Bu alandaki tıp uzmanlarının yardım ve katkıları ile tasarlandı</a:t>
            </a:r>
          </a:p>
        </p:txBody>
      </p:sp>
      <p:sp>
        <p:nvSpPr>
          <p:cNvPr id="4" name="Slayt Numarası Yer Tutucusu 3">
            <a:extLst>
              <a:ext uri="{FF2B5EF4-FFF2-40B4-BE49-F238E27FC236}">
                <a16:creationId xmlns:a16="http://schemas.microsoft.com/office/drawing/2014/main" id="{F637CBF2-4176-4C56-8824-858FA51AEF09}"/>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tr-TR" smtClean="0"/>
              <a:pPr rtl="0"/>
              <a:t>4</a:t>
            </a:fld>
            <a:endParaRPr lang="tr-TR"/>
          </a:p>
        </p:txBody>
      </p:sp>
      <p:sp>
        <p:nvSpPr>
          <p:cNvPr id="19" name="Metin Yer Tutucusu 72">
            <a:extLst>
              <a:ext uri="{FF2B5EF4-FFF2-40B4-BE49-F238E27FC236}">
                <a16:creationId xmlns:a16="http://schemas.microsoft.com/office/drawing/2014/main" id="{14C1B956-680D-4786-A202-58A2ACC517EB}"/>
              </a:ext>
            </a:extLst>
          </p:cNvPr>
          <p:cNvSpPr txBox="1">
            <a:spLocks/>
          </p:cNvSpPr>
          <p:nvPr/>
        </p:nvSpPr>
        <p:spPr>
          <a:xfrm>
            <a:off x="5682425" y="4525608"/>
            <a:ext cx="2824355" cy="45705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cap="all" spc="100" baseline="0">
                <a:solidFill>
                  <a:schemeClr val="accent4"/>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dirty="0"/>
              <a:t>Finansman eksikliği</a:t>
            </a:r>
          </a:p>
        </p:txBody>
      </p:sp>
      <p:sp>
        <p:nvSpPr>
          <p:cNvPr id="20" name="Metin Yer Tutucusu 72">
            <a:extLst>
              <a:ext uri="{FF2B5EF4-FFF2-40B4-BE49-F238E27FC236}">
                <a16:creationId xmlns:a16="http://schemas.microsoft.com/office/drawing/2014/main" id="{58D7AE3C-FBE3-428A-9A2F-2AC31AD6A0C3}"/>
              </a:ext>
            </a:extLst>
          </p:cNvPr>
          <p:cNvSpPr txBox="1">
            <a:spLocks/>
          </p:cNvSpPr>
          <p:nvPr/>
        </p:nvSpPr>
        <p:spPr>
          <a:xfrm>
            <a:off x="8998076" y="4578114"/>
            <a:ext cx="2824355" cy="394856"/>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cap="all" spc="100" baseline="0">
                <a:solidFill>
                  <a:schemeClr val="accent4"/>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400" dirty="0"/>
              <a:t>Temel bakım &amp; test ihtiyacı</a:t>
            </a:r>
          </a:p>
        </p:txBody>
      </p:sp>
      <p:sp>
        <p:nvSpPr>
          <p:cNvPr id="25" name="Metin Yer Tutucusu 73">
            <a:extLst>
              <a:ext uri="{FF2B5EF4-FFF2-40B4-BE49-F238E27FC236}">
                <a16:creationId xmlns:a16="http://schemas.microsoft.com/office/drawing/2014/main" id="{78C0A9EC-504D-4F6D-B7D4-B6EE822F70BF}"/>
              </a:ext>
            </a:extLst>
          </p:cNvPr>
          <p:cNvSpPr txBox="1">
            <a:spLocks/>
          </p:cNvSpPr>
          <p:nvPr/>
        </p:nvSpPr>
        <p:spPr>
          <a:xfrm>
            <a:off x="5776382" y="5111303"/>
            <a:ext cx="2595758" cy="1117566"/>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dirty="0">
                <a:latin typeface="Times New Roman" panose="02020603050405020304" pitchFamily="18" charset="0"/>
                <a:cs typeface="Times New Roman" panose="02020603050405020304" pitchFamily="18" charset="0"/>
              </a:rPr>
              <a:t>Hastane ortamının oluşamaması durumunda</a:t>
            </a:r>
          </a:p>
        </p:txBody>
      </p:sp>
      <p:sp>
        <p:nvSpPr>
          <p:cNvPr id="26" name="Metin Yer Tutucusu 73">
            <a:extLst>
              <a:ext uri="{FF2B5EF4-FFF2-40B4-BE49-F238E27FC236}">
                <a16:creationId xmlns:a16="http://schemas.microsoft.com/office/drawing/2014/main" id="{60F9017B-5A18-4760-85EB-55FC328E6BB0}"/>
              </a:ext>
            </a:extLst>
          </p:cNvPr>
          <p:cNvSpPr txBox="1">
            <a:spLocks/>
          </p:cNvSpPr>
          <p:nvPr/>
        </p:nvSpPr>
        <p:spPr>
          <a:xfrm>
            <a:off x="9226673" y="5105605"/>
            <a:ext cx="2595758" cy="1117566"/>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dirty="0">
                <a:latin typeface="Times New Roman" panose="02020603050405020304" pitchFamily="18" charset="0"/>
                <a:cs typeface="Times New Roman" panose="02020603050405020304" pitchFamily="18" charset="0"/>
              </a:rPr>
              <a:t>Yaşlı veya engelli vatandaşlarımızın hastaneye ulaşamaması durumu göz önüne alınarak tasarlandı.</a:t>
            </a:r>
          </a:p>
        </p:txBody>
      </p:sp>
    </p:spTree>
    <p:extLst>
      <p:ext uri="{BB962C8B-B14F-4D97-AF65-F5344CB8AC3E}">
        <p14:creationId xmlns:p14="http://schemas.microsoft.com/office/powerpoint/2010/main" val="106884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Başlık 110">
            <a:extLst>
              <a:ext uri="{FF2B5EF4-FFF2-40B4-BE49-F238E27FC236}">
                <a16:creationId xmlns:a16="http://schemas.microsoft.com/office/drawing/2014/main" id="{27400555-FDF0-4051-BE1D-9F1757952D08}"/>
              </a:ext>
            </a:extLst>
          </p:cNvPr>
          <p:cNvSpPr>
            <a:spLocks noGrp="1"/>
          </p:cNvSpPr>
          <p:nvPr>
            <p:ph type="title"/>
          </p:nvPr>
        </p:nvSpPr>
        <p:spPr>
          <a:xfrm>
            <a:off x="0" y="387412"/>
            <a:ext cx="8256104" cy="1067647"/>
          </a:xfrm>
        </p:spPr>
        <p:txBody>
          <a:bodyPr rtlCol="0"/>
          <a:lstStyle/>
          <a:p>
            <a:pPr algn="ctr" rtl="0"/>
            <a:r>
              <a:rPr lang="tr-TR" dirty="0">
                <a:solidFill>
                  <a:schemeClr val="accent4">
                    <a:lumMod val="75000"/>
                  </a:schemeClr>
                </a:solidFill>
              </a:rPr>
              <a:t>Türkiye ve dünyadaki benzer veya aynı örnekler</a:t>
            </a:r>
          </a:p>
        </p:txBody>
      </p:sp>
      <p:sp>
        <p:nvSpPr>
          <p:cNvPr id="125" name="Metin Yer Tutucusu 124">
            <a:extLst>
              <a:ext uri="{FF2B5EF4-FFF2-40B4-BE49-F238E27FC236}">
                <a16:creationId xmlns:a16="http://schemas.microsoft.com/office/drawing/2014/main" id="{24A06C02-7294-4961-8375-FFBAE150C3AB}"/>
              </a:ext>
            </a:extLst>
          </p:cNvPr>
          <p:cNvSpPr>
            <a:spLocks noGrp="1"/>
          </p:cNvSpPr>
          <p:nvPr>
            <p:ph type="body" sz="quarter" idx="17"/>
          </p:nvPr>
        </p:nvSpPr>
        <p:spPr>
          <a:xfrm>
            <a:off x="569022" y="1447132"/>
            <a:ext cx="3281555" cy="426393"/>
          </a:xfrm>
        </p:spPr>
        <p:txBody>
          <a:bodyPr rtlCol="0"/>
          <a:lstStyle/>
          <a:p>
            <a:pPr rtl="0"/>
            <a:r>
              <a:rPr lang="tr-TR" sz="2800" dirty="0"/>
              <a:t>e-NABIZ</a:t>
            </a:r>
          </a:p>
        </p:txBody>
      </p:sp>
      <p:sp>
        <p:nvSpPr>
          <p:cNvPr id="124" name="Metin Yer Tutucusu 123">
            <a:extLst>
              <a:ext uri="{FF2B5EF4-FFF2-40B4-BE49-F238E27FC236}">
                <a16:creationId xmlns:a16="http://schemas.microsoft.com/office/drawing/2014/main" id="{3190266D-0F33-45C1-99B6-88C3D275ABBD}"/>
              </a:ext>
            </a:extLst>
          </p:cNvPr>
          <p:cNvSpPr>
            <a:spLocks noGrp="1"/>
          </p:cNvSpPr>
          <p:nvPr>
            <p:ph type="body" sz="quarter" idx="13"/>
          </p:nvPr>
        </p:nvSpPr>
        <p:spPr>
          <a:xfrm>
            <a:off x="569023" y="1985599"/>
            <a:ext cx="11516960" cy="1553158"/>
          </a:xfrm>
        </p:spPr>
        <p:txBody>
          <a:bodyPr rtlCol="0">
            <a:normAutofit/>
          </a:bodyPr>
          <a:lstStyle/>
          <a:p>
            <a:pPr rtl="0"/>
            <a:r>
              <a:rPr lang="tr-TR" sz="1800" dirty="0">
                <a:solidFill>
                  <a:srgbClr val="000000"/>
                </a:solidFill>
                <a:effectLst/>
                <a:latin typeface="Times New Roman" panose="02020603050405020304" pitchFamily="18" charset="0"/>
                <a:ea typeface="Calibri" panose="020F0502020204030204" pitchFamily="34" charset="0"/>
              </a:rPr>
              <a:t>T.C. Sağlık Bakanlığı </a:t>
            </a:r>
            <a:r>
              <a:rPr lang="tr-TR" sz="1800" dirty="0" err="1">
                <a:solidFill>
                  <a:srgbClr val="000000"/>
                </a:solidFill>
                <a:effectLst/>
                <a:latin typeface="Times New Roman" panose="02020603050405020304" pitchFamily="18" charset="0"/>
                <a:ea typeface="Calibri" panose="020F0502020204030204" pitchFamily="34" charset="0"/>
              </a:rPr>
              <a:t>Teletıp</a:t>
            </a:r>
            <a:r>
              <a:rPr lang="tr-TR" sz="1800" dirty="0">
                <a:solidFill>
                  <a:srgbClr val="000000"/>
                </a:solidFill>
                <a:effectLst/>
                <a:latin typeface="Times New Roman" panose="02020603050405020304" pitchFamily="18" charset="0"/>
                <a:ea typeface="Calibri" panose="020F0502020204030204" pitchFamily="34" charset="0"/>
              </a:rPr>
              <a:t> Sistemi radyolojik tetkiklere ait görüntülere 7x24 web ortamında erişilmesine, bu görüntülerin raporlanabilmesine, radyologlar arası </a:t>
            </a:r>
            <a:r>
              <a:rPr lang="tr-TR" sz="1800" dirty="0" err="1">
                <a:solidFill>
                  <a:srgbClr val="000000"/>
                </a:solidFill>
                <a:effectLst/>
                <a:latin typeface="Times New Roman" panose="02020603050405020304" pitchFamily="18" charset="0"/>
                <a:ea typeface="Calibri" panose="020F0502020204030204" pitchFamily="34" charset="0"/>
              </a:rPr>
              <a:t>telekonsültasyon</a:t>
            </a:r>
            <a:r>
              <a:rPr lang="tr-TR" sz="1800" dirty="0">
                <a:solidFill>
                  <a:srgbClr val="000000"/>
                </a:solidFill>
                <a:effectLst/>
                <a:latin typeface="Times New Roman" panose="02020603050405020304" pitchFamily="18" charset="0"/>
                <a:ea typeface="Calibri" panose="020F0502020204030204" pitchFamily="34" charset="0"/>
              </a:rPr>
              <a:t> yapılabilmesine, tıbbi görüntü ve raporların kalite açısından değerlendirilebilmesine ve e-Nabız uygulaması üzerinden vatandaşlar ile paylaşılabilmesine olanak sağlayan bir sistemdir. </a:t>
            </a:r>
            <a:endParaRPr lang="tr-TR" dirty="0"/>
          </a:p>
        </p:txBody>
      </p:sp>
      <p:sp>
        <p:nvSpPr>
          <p:cNvPr id="127" name="Metin Yer Tutucusu 126">
            <a:extLst>
              <a:ext uri="{FF2B5EF4-FFF2-40B4-BE49-F238E27FC236}">
                <a16:creationId xmlns:a16="http://schemas.microsoft.com/office/drawing/2014/main" id="{529D0F22-483A-4379-9956-1AC0FBC1FFA9}"/>
              </a:ext>
            </a:extLst>
          </p:cNvPr>
          <p:cNvSpPr>
            <a:spLocks noGrp="1"/>
          </p:cNvSpPr>
          <p:nvPr>
            <p:ph type="body" sz="quarter" idx="23"/>
          </p:nvPr>
        </p:nvSpPr>
        <p:spPr>
          <a:xfrm>
            <a:off x="569022" y="3461568"/>
            <a:ext cx="10602562" cy="426393"/>
          </a:xfrm>
        </p:spPr>
        <p:txBody>
          <a:bodyPr rtlCol="0"/>
          <a:lstStyle/>
          <a:p>
            <a:pPr rtl="0"/>
            <a:r>
              <a:rPr lang="tr-TR" sz="2400" dirty="0"/>
              <a:t>E- nabız uygulamasının sunduğu hizmetler</a:t>
            </a:r>
          </a:p>
        </p:txBody>
      </p:sp>
      <p:sp>
        <p:nvSpPr>
          <p:cNvPr id="126" name="Metin Yer Tutucusu 125">
            <a:extLst>
              <a:ext uri="{FF2B5EF4-FFF2-40B4-BE49-F238E27FC236}">
                <a16:creationId xmlns:a16="http://schemas.microsoft.com/office/drawing/2014/main" id="{9178B061-1219-4E97-B5B0-FA9EAEEF20AD}"/>
              </a:ext>
            </a:extLst>
          </p:cNvPr>
          <p:cNvSpPr>
            <a:spLocks noGrp="1"/>
          </p:cNvSpPr>
          <p:nvPr>
            <p:ph type="body" sz="quarter" idx="22"/>
          </p:nvPr>
        </p:nvSpPr>
        <p:spPr>
          <a:xfrm>
            <a:off x="569022" y="3947078"/>
            <a:ext cx="3281555" cy="1067648"/>
          </a:xfrm>
        </p:spPr>
        <p:txBody>
          <a:bodyPr rtlCol="0"/>
          <a:lstStyle/>
          <a:p>
            <a:pPr lvl="0" algn="ctr">
              <a:lnSpc>
                <a:spcPct val="106000"/>
              </a:lnSpc>
              <a:spcAft>
                <a:spcPts val="800"/>
              </a:spcAft>
            </a:pPr>
            <a:r>
              <a:rPr lang="tr-TR"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Radyolojik Raporlama, hastaneler arasındaki radyolog iş yükü dağıtımı dengelenerek hastalara daha hızlı rapor verilmesi hedeflenmiştir.</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0" name="Metin Yer Tutucusu 129">
            <a:extLst>
              <a:ext uri="{FF2B5EF4-FFF2-40B4-BE49-F238E27FC236}">
                <a16:creationId xmlns:a16="http://schemas.microsoft.com/office/drawing/2014/main" id="{1BC05573-D015-4021-BA96-0C47487DBF43}"/>
              </a:ext>
            </a:extLst>
          </p:cNvPr>
          <p:cNvSpPr>
            <a:spLocks noGrp="1"/>
          </p:cNvSpPr>
          <p:nvPr>
            <p:ph type="body" sz="quarter" idx="26"/>
          </p:nvPr>
        </p:nvSpPr>
        <p:spPr>
          <a:xfrm>
            <a:off x="8072244" y="3947078"/>
            <a:ext cx="3281556" cy="1110128"/>
          </a:xfrm>
        </p:spPr>
        <p:txBody>
          <a:bodyPr rtlCol="0"/>
          <a:lstStyle/>
          <a:p>
            <a:pPr algn="ctr"/>
            <a:r>
              <a:rPr lang="tr-TR"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Kalite Kontrol, yurt genelinde çekilen görüntülerin ve radyolojik raporların düzenli olarak denetlenmesi ile radyoloji hizmet kalitesinin sürekli olarak artırılması hedeflenmiştir.</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algn="ctr" rtl="0"/>
            <a:endParaRPr lang="tr-TR" dirty="0"/>
          </a:p>
        </p:txBody>
      </p:sp>
      <p:sp>
        <p:nvSpPr>
          <p:cNvPr id="132" name="Metin Yer Tutucusu 131">
            <a:extLst>
              <a:ext uri="{FF2B5EF4-FFF2-40B4-BE49-F238E27FC236}">
                <a16:creationId xmlns:a16="http://schemas.microsoft.com/office/drawing/2014/main" id="{67591C3B-1BC3-4E5D-B720-AEE8A0418657}"/>
              </a:ext>
            </a:extLst>
          </p:cNvPr>
          <p:cNvSpPr>
            <a:spLocks noGrp="1"/>
          </p:cNvSpPr>
          <p:nvPr>
            <p:ph type="body" sz="quarter" idx="28"/>
          </p:nvPr>
        </p:nvSpPr>
        <p:spPr>
          <a:xfrm>
            <a:off x="4128052" y="3947078"/>
            <a:ext cx="3281555" cy="1472693"/>
          </a:xfrm>
        </p:spPr>
        <p:txBody>
          <a:bodyPr rtlCol="0"/>
          <a:lstStyle/>
          <a:p>
            <a:pPr lvl="0" algn="ctr">
              <a:lnSpc>
                <a:spcPct val="106000"/>
              </a:lnSpc>
              <a:spcAft>
                <a:spcPts val="800"/>
              </a:spcAft>
            </a:pPr>
            <a:r>
              <a:rPr lang="tr-TR"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Telekonsültasyon</a:t>
            </a:r>
            <a:r>
              <a:rPr lang="tr-TR"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radyologların inceledikleri vakaları üst uzmanlık dallarındaki hekimlere danışarak daha doğru tanıya ulaşabilmesi mümkündür.</a:t>
            </a: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ayt Numarası Yer Tutucusu 3">
            <a:extLst>
              <a:ext uri="{FF2B5EF4-FFF2-40B4-BE49-F238E27FC236}">
                <a16:creationId xmlns:a16="http://schemas.microsoft.com/office/drawing/2014/main" id="{CB7C6ECA-F6C9-4E40-9615-903B54C7BA2B}"/>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tr-TR" smtClean="0"/>
              <a:pPr rtl="0"/>
              <a:t>5</a:t>
            </a:fld>
            <a:endParaRPr lang="tr-TR"/>
          </a:p>
        </p:txBody>
      </p:sp>
    </p:spTree>
    <p:extLst>
      <p:ext uri="{BB962C8B-B14F-4D97-AF65-F5344CB8AC3E}">
        <p14:creationId xmlns:p14="http://schemas.microsoft.com/office/powerpoint/2010/main" val="991619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Resim Yer Tutucusu 23" descr="Bir stetoskopun yakından görünümü">
            <a:extLst>
              <a:ext uri="{FF2B5EF4-FFF2-40B4-BE49-F238E27FC236}">
                <a16:creationId xmlns:a16="http://schemas.microsoft.com/office/drawing/2014/main" id="{DD2F3F3D-99FE-4AB9-BE87-81D580BFC2E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flipH="1">
            <a:off x="0" y="933450"/>
            <a:ext cx="6096000" cy="5924550"/>
          </a:xfrm>
        </p:spPr>
      </p:pic>
      <p:sp>
        <p:nvSpPr>
          <p:cNvPr id="45" name="Başlık 44">
            <a:extLst>
              <a:ext uri="{FF2B5EF4-FFF2-40B4-BE49-F238E27FC236}">
                <a16:creationId xmlns:a16="http://schemas.microsoft.com/office/drawing/2014/main" id="{56DDD3FB-981D-46B3-9DF6-1D5D6429B804}"/>
              </a:ext>
            </a:extLst>
          </p:cNvPr>
          <p:cNvSpPr>
            <a:spLocks noGrp="1"/>
          </p:cNvSpPr>
          <p:nvPr>
            <p:ph type="title"/>
          </p:nvPr>
        </p:nvSpPr>
        <p:spPr>
          <a:xfrm>
            <a:off x="155713" y="238366"/>
            <a:ext cx="11198087" cy="642075"/>
          </a:xfrm>
        </p:spPr>
        <p:txBody>
          <a:bodyPr rtlCol="0"/>
          <a:lstStyle/>
          <a:p>
            <a:pPr rtl="0"/>
            <a:r>
              <a:rPr lang="tr-TR" sz="4800" dirty="0">
                <a:solidFill>
                  <a:schemeClr val="accent1">
                    <a:lumMod val="75000"/>
                  </a:schemeClr>
                </a:solidFill>
              </a:rPr>
              <a:t>Projede kullanılan teknolojiler</a:t>
            </a:r>
          </a:p>
        </p:txBody>
      </p:sp>
      <p:sp>
        <p:nvSpPr>
          <p:cNvPr id="15" name="Metin Yer Tutucusu 14">
            <a:extLst>
              <a:ext uri="{FF2B5EF4-FFF2-40B4-BE49-F238E27FC236}">
                <a16:creationId xmlns:a16="http://schemas.microsoft.com/office/drawing/2014/main" id="{6D400E89-A3FC-4A30-90D4-896304E917C8}"/>
              </a:ext>
            </a:extLst>
          </p:cNvPr>
          <p:cNvSpPr>
            <a:spLocks noGrp="1"/>
          </p:cNvSpPr>
          <p:nvPr>
            <p:ph type="body" sz="quarter" idx="17"/>
          </p:nvPr>
        </p:nvSpPr>
        <p:spPr>
          <a:xfrm>
            <a:off x="6192079" y="880441"/>
            <a:ext cx="5602356" cy="550870"/>
          </a:xfrm>
        </p:spPr>
        <p:txBody>
          <a:bodyPr rtlCol="0"/>
          <a:lstStyle/>
          <a:p>
            <a:pPr rtl="0"/>
            <a:r>
              <a:rPr lang="tr-TR" sz="2000" dirty="0"/>
              <a:t>Programlama dili &amp; geliştirme ortamı</a:t>
            </a:r>
          </a:p>
        </p:txBody>
      </p:sp>
      <p:sp>
        <p:nvSpPr>
          <p:cNvPr id="14" name="Metin Yer Tutucusu 13">
            <a:extLst>
              <a:ext uri="{FF2B5EF4-FFF2-40B4-BE49-F238E27FC236}">
                <a16:creationId xmlns:a16="http://schemas.microsoft.com/office/drawing/2014/main" id="{0321A7BC-BAD6-4CBA-9AD5-2AD73F8A426C}"/>
              </a:ext>
            </a:extLst>
          </p:cNvPr>
          <p:cNvSpPr>
            <a:spLocks noGrp="1"/>
          </p:cNvSpPr>
          <p:nvPr>
            <p:ph type="body" sz="quarter" idx="16"/>
          </p:nvPr>
        </p:nvSpPr>
        <p:spPr>
          <a:xfrm>
            <a:off x="6192078" y="1455322"/>
            <a:ext cx="4952999" cy="1087972"/>
          </a:xfrm>
        </p:spPr>
        <p:txBody>
          <a:bodyPr rtlCol="0"/>
          <a:lstStyle/>
          <a:p>
            <a:pPr marL="285750" indent="-285750" rtl="0">
              <a:buFont typeface="Arial" panose="020B0604020202020204" pitchFamily="34" charset="0"/>
              <a:buChar char="•"/>
            </a:pPr>
            <a:r>
              <a:rPr lang="tr-TR" sz="1800" dirty="0" err="1">
                <a:latin typeface="Times New Roman" panose="02020603050405020304" pitchFamily="18" charset="0"/>
                <a:cs typeface="Times New Roman" panose="02020603050405020304" pitchFamily="18" charset="0"/>
              </a:rPr>
              <a:t>Python</a:t>
            </a:r>
            <a:r>
              <a:rPr lang="tr-TR" sz="1800" dirty="0">
                <a:latin typeface="Times New Roman" panose="02020603050405020304" pitchFamily="18" charset="0"/>
                <a:cs typeface="Times New Roman" panose="02020603050405020304" pitchFamily="18" charset="0"/>
              </a:rPr>
              <a:t> programlama dili </a:t>
            </a:r>
          </a:p>
          <a:p>
            <a:pPr marL="285750" indent="-285750" rtl="0">
              <a:buFont typeface="Arial" panose="020B0604020202020204" pitchFamily="34" charset="0"/>
              <a:buChar char="•"/>
            </a:pPr>
            <a:r>
              <a:rPr lang="tr-TR" sz="1800" dirty="0" err="1">
                <a:latin typeface="Times New Roman" panose="02020603050405020304" pitchFamily="18" charset="0"/>
                <a:cs typeface="Times New Roman" panose="02020603050405020304" pitchFamily="18" charset="0"/>
              </a:rPr>
              <a:t>PyCharm</a:t>
            </a:r>
            <a:r>
              <a:rPr lang="tr-TR" sz="1800" dirty="0">
                <a:latin typeface="Times New Roman" panose="02020603050405020304" pitchFamily="18" charset="0"/>
                <a:cs typeface="Times New Roman" panose="02020603050405020304" pitchFamily="18" charset="0"/>
              </a:rPr>
              <a:t> IDLE </a:t>
            </a:r>
          </a:p>
          <a:p>
            <a:pPr marL="285750" indent="-285750" rtl="0">
              <a:buFont typeface="Arial" panose="020B0604020202020204" pitchFamily="34" charset="0"/>
              <a:buChar char="•"/>
            </a:pPr>
            <a:r>
              <a:rPr lang="tr-TR" sz="1800" dirty="0" err="1">
                <a:latin typeface="Times New Roman" panose="02020603050405020304" pitchFamily="18" charset="0"/>
                <a:cs typeface="Times New Roman" panose="02020603050405020304" pitchFamily="18" charset="0"/>
              </a:rPr>
              <a:t>Flask</a:t>
            </a:r>
            <a:r>
              <a:rPr lang="tr-TR" sz="1800" dirty="0">
                <a:latin typeface="Times New Roman" panose="02020603050405020304" pitchFamily="18" charset="0"/>
                <a:cs typeface="Times New Roman" panose="02020603050405020304" pitchFamily="18" charset="0"/>
              </a:rPr>
              <a:t> Framework </a:t>
            </a:r>
          </a:p>
        </p:txBody>
      </p:sp>
      <p:sp>
        <p:nvSpPr>
          <p:cNvPr id="19" name="Metin Yer Tutucusu 18">
            <a:extLst>
              <a:ext uri="{FF2B5EF4-FFF2-40B4-BE49-F238E27FC236}">
                <a16:creationId xmlns:a16="http://schemas.microsoft.com/office/drawing/2014/main" id="{2DA6ADCE-FA69-48D8-9057-62E7F0213EB0}"/>
              </a:ext>
            </a:extLst>
          </p:cNvPr>
          <p:cNvSpPr>
            <a:spLocks noGrp="1"/>
          </p:cNvSpPr>
          <p:nvPr>
            <p:ph type="body" sz="quarter" idx="21"/>
          </p:nvPr>
        </p:nvSpPr>
        <p:spPr>
          <a:xfrm>
            <a:off x="6192078" y="2791685"/>
            <a:ext cx="4419600" cy="550870"/>
          </a:xfrm>
        </p:spPr>
        <p:txBody>
          <a:bodyPr rtlCol="0">
            <a:normAutofit/>
          </a:bodyPr>
          <a:lstStyle/>
          <a:p>
            <a:pPr rtl="0"/>
            <a:r>
              <a:rPr lang="tr-TR" sz="2000" dirty="0"/>
              <a:t>Tasarım</a:t>
            </a:r>
          </a:p>
        </p:txBody>
      </p:sp>
      <p:sp>
        <p:nvSpPr>
          <p:cNvPr id="18" name="Metin Yer Tutucusu 17">
            <a:extLst>
              <a:ext uri="{FF2B5EF4-FFF2-40B4-BE49-F238E27FC236}">
                <a16:creationId xmlns:a16="http://schemas.microsoft.com/office/drawing/2014/main" id="{CF182DD3-EA3E-4EF6-BDC1-42B8FA257A7E}"/>
              </a:ext>
            </a:extLst>
          </p:cNvPr>
          <p:cNvSpPr>
            <a:spLocks noGrp="1"/>
          </p:cNvSpPr>
          <p:nvPr>
            <p:ph type="body" sz="quarter" idx="20"/>
          </p:nvPr>
        </p:nvSpPr>
        <p:spPr>
          <a:xfrm>
            <a:off x="6192078" y="3330424"/>
            <a:ext cx="4419600" cy="1087972"/>
          </a:xfrm>
        </p:spPr>
        <p:txBody>
          <a:bodyPr rtlCol="0">
            <a:noAutofit/>
          </a:bodyPr>
          <a:lstStyle/>
          <a:p>
            <a:pPr marL="285750" indent="-285750" rtl="0">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HTML</a:t>
            </a:r>
          </a:p>
          <a:p>
            <a:pPr marL="285750" indent="-285750" rtl="0">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CSS </a:t>
            </a:r>
          </a:p>
          <a:p>
            <a:pPr marL="285750" indent="-285750" rtl="0">
              <a:buFont typeface="Arial" panose="020B0604020202020204" pitchFamily="34" charset="0"/>
              <a:buChar char="•"/>
            </a:pPr>
            <a:r>
              <a:rPr lang="tr-TR" sz="1600" dirty="0" err="1">
                <a:latin typeface="Times New Roman" panose="02020603050405020304" pitchFamily="18" charset="0"/>
                <a:cs typeface="Times New Roman" panose="02020603050405020304" pitchFamily="18" charset="0"/>
              </a:rPr>
              <a:t>JavaScript</a:t>
            </a:r>
            <a:endParaRPr lang="tr-TR" sz="1600" dirty="0">
              <a:latin typeface="Times New Roman" panose="02020603050405020304" pitchFamily="18" charset="0"/>
              <a:cs typeface="Times New Roman" panose="02020603050405020304" pitchFamily="18" charset="0"/>
            </a:endParaRPr>
          </a:p>
          <a:p>
            <a:pPr marL="285750" indent="-285750" rtl="0">
              <a:buFont typeface="Arial" panose="020B0604020202020204" pitchFamily="34" charset="0"/>
              <a:buChar char="•"/>
            </a:pPr>
            <a:r>
              <a:rPr lang="tr-TR" sz="1600" dirty="0" err="1">
                <a:latin typeface="Times New Roman" panose="02020603050405020304" pitchFamily="18" charset="0"/>
                <a:cs typeface="Times New Roman" panose="02020603050405020304" pitchFamily="18" charset="0"/>
              </a:rPr>
              <a:t>Bootstrap</a:t>
            </a:r>
            <a:r>
              <a:rPr lang="tr-TR" sz="1600" dirty="0">
                <a:latin typeface="Times New Roman" panose="02020603050405020304" pitchFamily="18" charset="0"/>
                <a:cs typeface="Times New Roman" panose="02020603050405020304" pitchFamily="18" charset="0"/>
              </a:rPr>
              <a:t> </a:t>
            </a:r>
          </a:p>
          <a:p>
            <a:pPr marL="285750" indent="-285750" rtl="0">
              <a:buFont typeface="Arial" panose="020B0604020202020204" pitchFamily="34" charset="0"/>
              <a:buChar char="•"/>
            </a:pPr>
            <a:endParaRPr lang="tr-TR" sz="1600" dirty="0">
              <a:latin typeface="Times New Roman" panose="02020603050405020304" pitchFamily="18" charset="0"/>
              <a:cs typeface="Times New Roman" panose="02020603050405020304" pitchFamily="18" charset="0"/>
            </a:endParaRPr>
          </a:p>
        </p:txBody>
      </p:sp>
      <p:sp>
        <p:nvSpPr>
          <p:cNvPr id="22" name="Slayt Numarası Yer Tutucusu 21">
            <a:extLst>
              <a:ext uri="{FF2B5EF4-FFF2-40B4-BE49-F238E27FC236}">
                <a16:creationId xmlns:a16="http://schemas.microsoft.com/office/drawing/2014/main" id="{D83D237B-5C8E-4573-85F9-91EC63F3EA47}"/>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tr-TR" smtClean="0"/>
              <a:pPr rtl="0"/>
              <a:t>6</a:t>
            </a:fld>
            <a:endParaRPr lang="tr-TR"/>
          </a:p>
        </p:txBody>
      </p:sp>
      <p:sp>
        <p:nvSpPr>
          <p:cNvPr id="23" name="Metin Yer Tutucusu 18">
            <a:extLst>
              <a:ext uri="{FF2B5EF4-FFF2-40B4-BE49-F238E27FC236}">
                <a16:creationId xmlns:a16="http://schemas.microsoft.com/office/drawing/2014/main" id="{0D9182C9-AB97-4614-8536-F855B4D37708}"/>
              </a:ext>
            </a:extLst>
          </p:cNvPr>
          <p:cNvSpPr txBox="1">
            <a:spLocks/>
          </p:cNvSpPr>
          <p:nvPr/>
        </p:nvSpPr>
        <p:spPr>
          <a:xfrm>
            <a:off x="6192078" y="4851808"/>
            <a:ext cx="4419600" cy="55087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cap="all" spc="100" baseline="0">
                <a:solidFill>
                  <a:schemeClr val="accent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2000" dirty="0"/>
              <a:t>VERİTABANI</a:t>
            </a:r>
          </a:p>
        </p:txBody>
      </p:sp>
      <p:sp>
        <p:nvSpPr>
          <p:cNvPr id="25" name="Metin Yer Tutucusu 17">
            <a:extLst>
              <a:ext uri="{FF2B5EF4-FFF2-40B4-BE49-F238E27FC236}">
                <a16:creationId xmlns:a16="http://schemas.microsoft.com/office/drawing/2014/main" id="{676E416E-20AF-4941-A949-A44B84B69224}"/>
              </a:ext>
            </a:extLst>
          </p:cNvPr>
          <p:cNvSpPr txBox="1">
            <a:spLocks/>
          </p:cNvSpPr>
          <p:nvPr/>
        </p:nvSpPr>
        <p:spPr>
          <a:xfrm>
            <a:off x="6192078" y="5427781"/>
            <a:ext cx="4419600" cy="1087972"/>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tr-TR" sz="1600" dirty="0" err="1">
                <a:latin typeface="Times New Roman" panose="02020603050405020304" pitchFamily="18" charset="0"/>
                <a:cs typeface="Times New Roman" panose="02020603050405020304" pitchFamily="18" charset="0"/>
              </a:rPr>
              <a:t>MongoDB</a:t>
            </a:r>
            <a:r>
              <a:rPr lang="tr-TR" sz="16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619313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Başlık 112">
            <a:extLst>
              <a:ext uri="{FF2B5EF4-FFF2-40B4-BE49-F238E27FC236}">
                <a16:creationId xmlns:a16="http://schemas.microsoft.com/office/drawing/2014/main" id="{BFE2B5AB-A5E2-4E81-9A28-0F3EFE4B47B5}"/>
              </a:ext>
            </a:extLst>
          </p:cNvPr>
          <p:cNvSpPr>
            <a:spLocks noGrp="1"/>
          </p:cNvSpPr>
          <p:nvPr>
            <p:ph type="title"/>
          </p:nvPr>
        </p:nvSpPr>
        <p:spPr>
          <a:xfrm>
            <a:off x="0" y="1"/>
            <a:ext cx="12192000" cy="1179858"/>
          </a:xfrm>
          <a:solidFill>
            <a:schemeClr val="bg1"/>
          </a:solidFill>
        </p:spPr>
        <p:txBody>
          <a:bodyPr rtlCol="0"/>
          <a:lstStyle/>
          <a:p>
            <a:pPr algn="ctr" rtl="0"/>
            <a:r>
              <a:rPr lang="tr-TR" sz="3200" dirty="0">
                <a:solidFill>
                  <a:schemeClr val="accent4">
                    <a:lumMod val="75000"/>
                  </a:schemeClr>
                </a:solidFill>
              </a:rPr>
              <a:t>    Projenin HEDEF kullanıcıları </a:t>
            </a:r>
            <a:br>
              <a:rPr lang="tr-TR" sz="3200" dirty="0">
                <a:solidFill>
                  <a:schemeClr val="accent4">
                    <a:lumMod val="75000"/>
                  </a:schemeClr>
                </a:solidFill>
              </a:rPr>
            </a:br>
            <a:r>
              <a:rPr lang="tr-TR" sz="3200" dirty="0">
                <a:solidFill>
                  <a:schemeClr val="accent4">
                    <a:lumMod val="75000"/>
                  </a:schemeClr>
                </a:solidFill>
              </a:rPr>
              <a:t>&amp; </a:t>
            </a:r>
            <a:br>
              <a:rPr lang="tr-TR" sz="3200" dirty="0">
                <a:solidFill>
                  <a:schemeClr val="accent4">
                    <a:lumMod val="75000"/>
                  </a:schemeClr>
                </a:solidFill>
              </a:rPr>
            </a:br>
            <a:r>
              <a:rPr lang="tr-TR" sz="3200" dirty="0">
                <a:solidFill>
                  <a:schemeClr val="accent4">
                    <a:lumMod val="75000"/>
                  </a:schemeClr>
                </a:solidFill>
              </a:rPr>
              <a:t>Kullanım Alanları</a:t>
            </a:r>
          </a:p>
        </p:txBody>
      </p:sp>
      <p:pic>
        <p:nvPicPr>
          <p:cNvPr id="70" name="Resim Yer Tutucusu 69" descr="Mağaza ana hattı">
            <a:extLst>
              <a:ext uri="{FF2B5EF4-FFF2-40B4-BE49-F238E27FC236}">
                <a16:creationId xmlns:a16="http://schemas.microsoft.com/office/drawing/2014/main" id="{C5BC0C3F-C9C6-43FA-BA19-88445A15FF31}"/>
              </a:ext>
            </a:extLst>
          </p:cNvPr>
          <p:cNvPicPr>
            <a:picLocks noGrp="1" noChangeAspect="1"/>
          </p:cNvPicPr>
          <p:nvPr>
            <p:ph type="pic" sz="quarter" idx="21"/>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907749" y="1311459"/>
            <a:ext cx="599148" cy="600075"/>
          </a:xfrm>
        </p:spPr>
      </p:pic>
      <p:sp>
        <p:nvSpPr>
          <p:cNvPr id="106" name="Metin Yer Tutucusu 105">
            <a:extLst>
              <a:ext uri="{FF2B5EF4-FFF2-40B4-BE49-F238E27FC236}">
                <a16:creationId xmlns:a16="http://schemas.microsoft.com/office/drawing/2014/main" id="{F602BA9F-64DF-443C-A15D-FB8E9129F19F}"/>
              </a:ext>
            </a:extLst>
          </p:cNvPr>
          <p:cNvSpPr>
            <a:spLocks noGrp="1"/>
          </p:cNvSpPr>
          <p:nvPr>
            <p:ph type="body" sz="quarter" idx="17"/>
          </p:nvPr>
        </p:nvSpPr>
        <p:spPr>
          <a:xfrm>
            <a:off x="3367722" y="1389171"/>
            <a:ext cx="3536661" cy="426393"/>
          </a:xfrm>
        </p:spPr>
        <p:txBody>
          <a:bodyPr rtlCol="0"/>
          <a:lstStyle/>
          <a:p>
            <a:pPr rtl="0"/>
            <a:r>
              <a:rPr lang="tr-TR" sz="2000" dirty="0"/>
              <a:t>İlaç Ve evde test hizmeti</a:t>
            </a:r>
          </a:p>
        </p:txBody>
      </p:sp>
      <p:sp>
        <p:nvSpPr>
          <p:cNvPr id="102" name="Metin Yer Tutucusu 101">
            <a:extLst>
              <a:ext uri="{FF2B5EF4-FFF2-40B4-BE49-F238E27FC236}">
                <a16:creationId xmlns:a16="http://schemas.microsoft.com/office/drawing/2014/main" id="{87C9F3E7-849D-4701-91D9-6C693FCDFD4B}"/>
              </a:ext>
            </a:extLst>
          </p:cNvPr>
          <p:cNvSpPr>
            <a:spLocks noGrp="1"/>
          </p:cNvSpPr>
          <p:nvPr>
            <p:ph type="body" sz="quarter" idx="13"/>
          </p:nvPr>
        </p:nvSpPr>
        <p:spPr>
          <a:xfrm>
            <a:off x="3367722" y="1895158"/>
            <a:ext cx="3281555" cy="1125740"/>
          </a:xfrm>
        </p:spPr>
        <p:txBody>
          <a:bodyPr rtlCol="0"/>
          <a:lstStyle/>
          <a:p>
            <a:pPr rtl="0"/>
            <a:r>
              <a:rPr lang="tr-TR" dirty="0">
                <a:latin typeface="Times New Roman" panose="02020603050405020304" pitchFamily="18" charset="0"/>
                <a:cs typeface="Times New Roman" panose="02020603050405020304" pitchFamily="18" charset="0"/>
              </a:rPr>
              <a:t>Bu proje tıbbi ekipman siparişini kolaylaştırır​ ve hastaya evde test hizmeti sunar. </a:t>
            </a:r>
          </a:p>
        </p:txBody>
      </p:sp>
      <p:pic>
        <p:nvPicPr>
          <p:cNvPr id="73" name="Resim Yer Tutucusu 72" descr="Piggy Bankası ana hattı">
            <a:extLst>
              <a:ext uri="{FF2B5EF4-FFF2-40B4-BE49-F238E27FC236}">
                <a16:creationId xmlns:a16="http://schemas.microsoft.com/office/drawing/2014/main" id="{171B782E-274D-43CA-B223-838F0D5ACED5}"/>
              </a:ext>
            </a:extLst>
          </p:cNvPr>
          <p:cNvPicPr>
            <a:picLocks noGrp="1" noChangeAspect="1"/>
          </p:cNvPicPr>
          <p:nvPr>
            <p:ph type="pic" sz="quarter" idx="22"/>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907749" y="2949239"/>
            <a:ext cx="599148" cy="600075"/>
          </a:xfrm>
        </p:spPr>
      </p:pic>
      <p:sp>
        <p:nvSpPr>
          <p:cNvPr id="108" name="Metin Yer Tutucusu 107">
            <a:extLst>
              <a:ext uri="{FF2B5EF4-FFF2-40B4-BE49-F238E27FC236}">
                <a16:creationId xmlns:a16="http://schemas.microsoft.com/office/drawing/2014/main" id="{F91A931F-104A-4201-B572-DEAC49B6EA57}"/>
              </a:ext>
            </a:extLst>
          </p:cNvPr>
          <p:cNvSpPr>
            <a:spLocks noGrp="1"/>
          </p:cNvSpPr>
          <p:nvPr>
            <p:ph type="body" sz="quarter" idx="19"/>
          </p:nvPr>
        </p:nvSpPr>
        <p:spPr>
          <a:xfrm>
            <a:off x="3367721" y="4161808"/>
            <a:ext cx="3281555" cy="428891"/>
          </a:xfrm>
        </p:spPr>
        <p:txBody>
          <a:bodyPr rtlCol="0"/>
          <a:lstStyle/>
          <a:p>
            <a:pPr rtl="0"/>
            <a:r>
              <a:rPr lang="tr-TR" dirty="0"/>
              <a:t>Maliyet tasarrufu</a:t>
            </a:r>
          </a:p>
        </p:txBody>
      </p:sp>
      <p:sp>
        <p:nvSpPr>
          <p:cNvPr id="104" name="Metin Yer Tutucusu 103">
            <a:extLst>
              <a:ext uri="{FF2B5EF4-FFF2-40B4-BE49-F238E27FC236}">
                <a16:creationId xmlns:a16="http://schemas.microsoft.com/office/drawing/2014/main" id="{7A039369-92B6-432F-B823-6AAFAC119153}"/>
              </a:ext>
            </a:extLst>
          </p:cNvPr>
          <p:cNvSpPr>
            <a:spLocks noGrp="1"/>
          </p:cNvSpPr>
          <p:nvPr>
            <p:ph type="body" sz="quarter" idx="15"/>
          </p:nvPr>
        </p:nvSpPr>
        <p:spPr>
          <a:xfrm>
            <a:off x="3367722" y="4854471"/>
            <a:ext cx="3281555" cy="1429216"/>
          </a:xfrm>
        </p:spPr>
        <p:txBody>
          <a:bodyPr rtlCol="0">
            <a:normAutofit/>
          </a:bodyPr>
          <a:lstStyle/>
          <a:p>
            <a:pPr rtl="0"/>
            <a:r>
              <a:rPr lang="tr-TR" dirty="0">
                <a:latin typeface="Times New Roman" panose="02020603050405020304" pitchFamily="18" charset="0"/>
                <a:cs typeface="Times New Roman" panose="02020603050405020304" pitchFamily="18" charset="0"/>
              </a:rPr>
              <a:t>Piyasa değerinden satın alma ihtiyacını ortadan kaldırarak tıbbi malzeme giderlerini azaltır.</a:t>
            </a:r>
          </a:p>
        </p:txBody>
      </p:sp>
      <p:pic>
        <p:nvPicPr>
          <p:cNvPr id="71" name="Resim Yer Tutucusu 70" descr="Kadın grubu ana hattı">
            <a:extLst>
              <a:ext uri="{FF2B5EF4-FFF2-40B4-BE49-F238E27FC236}">
                <a16:creationId xmlns:a16="http://schemas.microsoft.com/office/drawing/2014/main" id="{8737B8AB-109F-4DF2-8468-26ABD1CD1A97}"/>
              </a:ext>
            </a:extLst>
          </p:cNvPr>
          <p:cNvPicPr>
            <a:picLocks noGrp="1" noChangeAspect="1"/>
          </p:cNvPicPr>
          <p:nvPr>
            <p:ph type="pic" sz="quarter" idx="24"/>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907749" y="2127976"/>
            <a:ext cx="599148" cy="600075"/>
          </a:xfrm>
        </p:spPr>
      </p:pic>
      <p:sp>
        <p:nvSpPr>
          <p:cNvPr id="107" name="Metin Yer Tutucusu 106">
            <a:extLst>
              <a:ext uri="{FF2B5EF4-FFF2-40B4-BE49-F238E27FC236}">
                <a16:creationId xmlns:a16="http://schemas.microsoft.com/office/drawing/2014/main" id="{EE7D047E-59C2-45CD-92F2-D40EC13396D8}"/>
              </a:ext>
            </a:extLst>
          </p:cNvPr>
          <p:cNvSpPr>
            <a:spLocks noGrp="1"/>
          </p:cNvSpPr>
          <p:nvPr>
            <p:ph type="body" sz="quarter" idx="18"/>
          </p:nvPr>
        </p:nvSpPr>
        <p:spPr>
          <a:xfrm>
            <a:off x="7510104" y="1387887"/>
            <a:ext cx="3281556" cy="426393"/>
          </a:xfrm>
        </p:spPr>
        <p:txBody>
          <a:bodyPr rtlCol="0"/>
          <a:lstStyle/>
          <a:p>
            <a:pPr rtl="0"/>
            <a:r>
              <a:rPr lang="tr-TR" sz="2000" dirty="0"/>
              <a:t>Hedef Kitle</a:t>
            </a:r>
          </a:p>
        </p:txBody>
      </p:sp>
      <p:sp>
        <p:nvSpPr>
          <p:cNvPr id="103" name="Metin Yer Tutucusu 102">
            <a:extLst>
              <a:ext uri="{FF2B5EF4-FFF2-40B4-BE49-F238E27FC236}">
                <a16:creationId xmlns:a16="http://schemas.microsoft.com/office/drawing/2014/main" id="{646AF0A1-85BB-4AA7-A21D-31E3ACA4E484}"/>
              </a:ext>
            </a:extLst>
          </p:cNvPr>
          <p:cNvSpPr>
            <a:spLocks noGrp="1"/>
          </p:cNvSpPr>
          <p:nvPr>
            <p:ph type="body" sz="quarter" idx="14"/>
          </p:nvPr>
        </p:nvSpPr>
        <p:spPr>
          <a:xfrm>
            <a:off x="7510104" y="1845151"/>
            <a:ext cx="3281556" cy="1474207"/>
          </a:xfrm>
        </p:spPr>
        <p:txBody>
          <a:bodyPr rtlCol="0"/>
          <a:lstStyle/>
          <a:p>
            <a:pPr rtl="0"/>
            <a:r>
              <a:rPr lang="tr-TR" dirty="0">
                <a:latin typeface="Times New Roman" panose="02020603050405020304" pitchFamily="18" charset="0"/>
                <a:cs typeface="Times New Roman" panose="02020603050405020304" pitchFamily="18" charset="0"/>
              </a:rPr>
              <a:t>Tıp çalışanları (Alanında uzman doktorlarımız, evde test hizmetini sağlayan hemşirelerimiz ve acil tıp teknisyenlerimiz..)</a:t>
            </a:r>
          </a:p>
          <a:p>
            <a:pPr rtl="0"/>
            <a:r>
              <a:rPr lang="tr-TR" dirty="0">
                <a:latin typeface="Times New Roman" panose="02020603050405020304" pitchFamily="18" charset="0"/>
                <a:cs typeface="Times New Roman" panose="02020603050405020304" pitchFamily="18" charset="0"/>
              </a:rPr>
              <a:t>Hastaneye çeşitli nedenler(engelli, bakıma muhtaç, yaşlı, ulaşım problemleri) ile gelemeyen vatandaşlarımız</a:t>
            </a:r>
          </a:p>
        </p:txBody>
      </p:sp>
      <p:pic>
        <p:nvPicPr>
          <p:cNvPr id="72" name="Resim Yer Tutucusu 71" descr="Postit Notları 3 ana hattı">
            <a:extLst>
              <a:ext uri="{FF2B5EF4-FFF2-40B4-BE49-F238E27FC236}">
                <a16:creationId xmlns:a16="http://schemas.microsoft.com/office/drawing/2014/main" id="{E90427B4-D39F-47A3-97B4-C74C268A7B7C}"/>
              </a:ext>
            </a:extLst>
          </p:cNvPr>
          <p:cNvPicPr>
            <a:picLocks noGrp="1" noChangeAspect="1"/>
          </p:cNvPicPr>
          <p:nvPr>
            <p:ph type="pic" sz="quarter" idx="23"/>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907749" y="3770502"/>
            <a:ext cx="599148" cy="600075"/>
          </a:xfrm>
        </p:spPr>
      </p:pic>
      <p:sp>
        <p:nvSpPr>
          <p:cNvPr id="109" name="Metin Yer Tutucusu 108">
            <a:extLst>
              <a:ext uri="{FF2B5EF4-FFF2-40B4-BE49-F238E27FC236}">
                <a16:creationId xmlns:a16="http://schemas.microsoft.com/office/drawing/2014/main" id="{E3A6F092-A0CA-42CA-9DCB-8C68F03ADEA0}"/>
              </a:ext>
            </a:extLst>
          </p:cNvPr>
          <p:cNvSpPr>
            <a:spLocks noGrp="1"/>
          </p:cNvSpPr>
          <p:nvPr>
            <p:ph type="body" sz="quarter" idx="20"/>
          </p:nvPr>
        </p:nvSpPr>
        <p:spPr>
          <a:xfrm>
            <a:off x="7510104" y="4161808"/>
            <a:ext cx="3281556" cy="428891"/>
          </a:xfrm>
        </p:spPr>
        <p:txBody>
          <a:bodyPr rtlCol="0"/>
          <a:lstStyle/>
          <a:p>
            <a:pPr rtl="0"/>
            <a:r>
              <a:rPr lang="tr-TR" dirty="0"/>
              <a:t>Kolay kullanım</a:t>
            </a:r>
          </a:p>
        </p:txBody>
      </p:sp>
      <p:sp>
        <p:nvSpPr>
          <p:cNvPr id="105" name="Metin Yer Tutucusu 104">
            <a:extLst>
              <a:ext uri="{FF2B5EF4-FFF2-40B4-BE49-F238E27FC236}">
                <a16:creationId xmlns:a16="http://schemas.microsoft.com/office/drawing/2014/main" id="{649F134A-1B56-4E11-A372-68E33FEC1EA6}"/>
              </a:ext>
            </a:extLst>
          </p:cNvPr>
          <p:cNvSpPr>
            <a:spLocks noGrp="1"/>
          </p:cNvSpPr>
          <p:nvPr>
            <p:ph type="body" sz="quarter" idx="16"/>
          </p:nvPr>
        </p:nvSpPr>
        <p:spPr>
          <a:xfrm>
            <a:off x="7510104" y="4777186"/>
            <a:ext cx="3281556" cy="1429216"/>
          </a:xfrm>
        </p:spPr>
        <p:txBody>
          <a:bodyPr rtlCol="0">
            <a:normAutofit/>
          </a:bodyPr>
          <a:lstStyle/>
          <a:p>
            <a:pPr rtl="0"/>
            <a:r>
              <a:rPr lang="tr-TR" dirty="0">
                <a:latin typeface="Times New Roman" panose="02020603050405020304" pitchFamily="18" charset="0"/>
                <a:cs typeface="Times New Roman" panose="02020603050405020304" pitchFamily="18" charset="0"/>
              </a:rPr>
              <a:t>Basit bir ürün, hastaların hastaneye gitmeden de tedavi sürecinin gerçekleştirilmesini sağlar.</a:t>
            </a:r>
          </a:p>
        </p:txBody>
      </p:sp>
      <p:sp>
        <p:nvSpPr>
          <p:cNvPr id="4" name="Slayt Numarası Yer Tutucusu 3">
            <a:extLst>
              <a:ext uri="{FF2B5EF4-FFF2-40B4-BE49-F238E27FC236}">
                <a16:creationId xmlns:a16="http://schemas.microsoft.com/office/drawing/2014/main" id="{A2AC6252-4303-4C45-9EC4-303A08CB4B58}"/>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tr-TR" smtClean="0"/>
              <a:pPr rtl="0"/>
              <a:t>7</a:t>
            </a:fld>
            <a:endParaRPr lang="tr-TR"/>
          </a:p>
        </p:txBody>
      </p:sp>
    </p:spTree>
    <p:extLst>
      <p:ext uri="{BB962C8B-B14F-4D97-AF65-F5344CB8AC3E}">
        <p14:creationId xmlns:p14="http://schemas.microsoft.com/office/powerpoint/2010/main" val="481774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Resim Yer Tutucusu 31" descr="Bir pipetten küçük bir kavanoza damlayan bir damla sıvının yakından görünümü">
            <a:extLst>
              <a:ext uri="{FF2B5EF4-FFF2-40B4-BE49-F238E27FC236}">
                <a16:creationId xmlns:a16="http://schemas.microsoft.com/office/drawing/2014/main" id="{891E6FF4-A9FA-410B-9EF7-893DEF4A923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52" b="52"/>
          <a:stretch/>
        </p:blipFill>
        <p:spPr>
          <a:xfrm>
            <a:off x="3000375" y="466724"/>
            <a:ext cx="9191625" cy="6391275"/>
          </a:xfrm>
        </p:spPr>
      </p:pic>
      <p:sp>
        <p:nvSpPr>
          <p:cNvPr id="4" name="Slayt Numarası Yer Tutucusu 3">
            <a:extLst>
              <a:ext uri="{FF2B5EF4-FFF2-40B4-BE49-F238E27FC236}">
                <a16:creationId xmlns:a16="http://schemas.microsoft.com/office/drawing/2014/main" id="{52D9679C-0ECA-4D9C-8BCA-A8E870679867}"/>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tr-TR" smtClean="0"/>
              <a:pPr rtl="0"/>
              <a:t>8</a:t>
            </a:fld>
            <a:endParaRPr lang="tr-TR"/>
          </a:p>
        </p:txBody>
      </p:sp>
      <p:sp>
        <p:nvSpPr>
          <p:cNvPr id="10" name="Metin Yer Tutucusu 9">
            <a:extLst>
              <a:ext uri="{FF2B5EF4-FFF2-40B4-BE49-F238E27FC236}">
                <a16:creationId xmlns:a16="http://schemas.microsoft.com/office/drawing/2014/main" id="{3B8E3A6F-FAD5-4EAB-A050-6ED2FB78FB2B}"/>
              </a:ext>
            </a:extLst>
          </p:cNvPr>
          <p:cNvSpPr>
            <a:spLocks noGrp="1"/>
          </p:cNvSpPr>
          <p:nvPr>
            <p:ph type="body" sz="quarter" idx="16"/>
          </p:nvPr>
        </p:nvSpPr>
        <p:spPr>
          <a:xfrm>
            <a:off x="92765" y="3260035"/>
            <a:ext cx="4081670" cy="1855303"/>
          </a:xfrm>
        </p:spPr>
        <p:txBody>
          <a:bodyPr rtlCol="0"/>
          <a:lstStyle/>
          <a:p>
            <a:pPr rtl="0"/>
            <a:r>
              <a:rPr lang="tr-TR" dirty="0">
                <a:latin typeface="Times New Roman" panose="02020603050405020304" pitchFamily="18" charset="0"/>
                <a:cs typeface="Times New Roman" panose="02020603050405020304" pitchFamily="18" charset="0"/>
              </a:rPr>
              <a:t>Kullanması kolay ve verimli iletişim </a:t>
            </a:r>
          </a:p>
          <a:p>
            <a:pPr rtl="0"/>
            <a:r>
              <a:rPr lang="tr-TR" dirty="0">
                <a:latin typeface="Times New Roman" panose="02020603050405020304" pitchFamily="18" charset="0"/>
                <a:cs typeface="Times New Roman" panose="02020603050405020304" pitchFamily="18" charset="0"/>
              </a:rPr>
              <a:t>Alanında uzman doktorlara kolay ve hızlı erişim</a:t>
            </a:r>
          </a:p>
          <a:p>
            <a:pPr rtl="0"/>
            <a:r>
              <a:rPr lang="tr-TR" dirty="0">
                <a:latin typeface="Times New Roman" panose="02020603050405020304" pitchFamily="18" charset="0"/>
                <a:cs typeface="Times New Roman" panose="02020603050405020304" pitchFamily="18" charset="0"/>
              </a:rPr>
              <a:t>Hızlı çevrimiçi ilaç siparişi ​</a:t>
            </a:r>
          </a:p>
        </p:txBody>
      </p:sp>
      <p:sp>
        <p:nvSpPr>
          <p:cNvPr id="25" name="Başlık 24">
            <a:extLst>
              <a:ext uri="{FF2B5EF4-FFF2-40B4-BE49-F238E27FC236}">
                <a16:creationId xmlns:a16="http://schemas.microsoft.com/office/drawing/2014/main" id="{71B9304F-AE92-4F6B-85E5-32A85A55B53B}"/>
              </a:ext>
            </a:extLst>
          </p:cNvPr>
          <p:cNvSpPr>
            <a:spLocks noGrp="1"/>
          </p:cNvSpPr>
          <p:nvPr>
            <p:ph type="title"/>
          </p:nvPr>
        </p:nvSpPr>
        <p:spPr>
          <a:xfrm>
            <a:off x="484901" y="2224420"/>
            <a:ext cx="5829300" cy="662096"/>
          </a:xfrm>
        </p:spPr>
        <p:txBody>
          <a:bodyPr rtlCol="0"/>
          <a:lstStyle/>
          <a:p>
            <a:pPr rtl="0"/>
            <a:r>
              <a:rPr lang="tr-TR" dirty="0">
                <a:solidFill>
                  <a:schemeClr val="accent4">
                    <a:lumMod val="75000"/>
                  </a:schemeClr>
                </a:solidFill>
              </a:rPr>
              <a:t>Projenin avantajları</a:t>
            </a:r>
          </a:p>
        </p:txBody>
      </p:sp>
    </p:spTree>
    <p:extLst>
      <p:ext uri="{BB962C8B-B14F-4D97-AF65-F5344CB8AC3E}">
        <p14:creationId xmlns:p14="http://schemas.microsoft.com/office/powerpoint/2010/main" val="988365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Başlık 44">
            <a:extLst>
              <a:ext uri="{FF2B5EF4-FFF2-40B4-BE49-F238E27FC236}">
                <a16:creationId xmlns:a16="http://schemas.microsoft.com/office/drawing/2014/main" id="{C1422C90-427C-4AD4-97AD-6B9853B23F76}"/>
              </a:ext>
            </a:extLst>
          </p:cNvPr>
          <p:cNvSpPr>
            <a:spLocks noGrp="1"/>
          </p:cNvSpPr>
          <p:nvPr>
            <p:ph type="title"/>
          </p:nvPr>
        </p:nvSpPr>
        <p:spPr>
          <a:xfrm>
            <a:off x="343767" y="64516"/>
            <a:ext cx="8926760" cy="682498"/>
          </a:xfrm>
        </p:spPr>
        <p:txBody>
          <a:bodyPr rtlCol="0"/>
          <a:lstStyle/>
          <a:p>
            <a:pPr rtl="0"/>
            <a:r>
              <a:rPr lang="tr-TR" dirty="0">
                <a:solidFill>
                  <a:schemeClr val="accent4">
                    <a:lumMod val="75000"/>
                  </a:schemeClr>
                </a:solidFill>
              </a:rPr>
              <a:t>Projenin iyileştirme önerileri</a:t>
            </a:r>
          </a:p>
        </p:txBody>
      </p:sp>
      <p:pic>
        <p:nvPicPr>
          <p:cNvPr id="17" name="Resim Yer Tutucusu 16" descr="Doktor kalbini dinlerken bebeği tutan bir kişi">
            <a:extLst>
              <a:ext uri="{FF2B5EF4-FFF2-40B4-BE49-F238E27FC236}">
                <a16:creationId xmlns:a16="http://schemas.microsoft.com/office/drawing/2014/main" id="{CB1FCAEC-7B83-4519-9EF3-BA0E904C316C}"/>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flipH="1">
            <a:off x="343767" y="798334"/>
            <a:ext cx="6475268" cy="5915532"/>
          </a:xfrm>
        </p:spPr>
      </p:pic>
      <p:sp>
        <p:nvSpPr>
          <p:cNvPr id="24" name="Metin Yer Tutucusu 23">
            <a:extLst>
              <a:ext uri="{FF2B5EF4-FFF2-40B4-BE49-F238E27FC236}">
                <a16:creationId xmlns:a16="http://schemas.microsoft.com/office/drawing/2014/main" id="{7B521B55-CA93-422E-A413-4F38F20BA182}"/>
              </a:ext>
            </a:extLst>
          </p:cNvPr>
          <p:cNvSpPr>
            <a:spLocks noGrp="1"/>
          </p:cNvSpPr>
          <p:nvPr>
            <p:ph type="body" sz="quarter" idx="17"/>
          </p:nvPr>
        </p:nvSpPr>
        <p:spPr>
          <a:xfrm>
            <a:off x="7141874" y="779225"/>
            <a:ext cx="2937452" cy="426393"/>
          </a:xfrm>
        </p:spPr>
        <p:txBody>
          <a:bodyPr rtlCol="0" anchor="t"/>
          <a:lstStyle/>
          <a:p>
            <a:pPr rtl="0"/>
            <a:r>
              <a:rPr lang="tr-TR" sz="2400" dirty="0"/>
              <a:t>Mobil uygulama</a:t>
            </a:r>
          </a:p>
        </p:txBody>
      </p:sp>
      <p:sp>
        <p:nvSpPr>
          <p:cNvPr id="23" name="Metin Yer Tutucusu 22">
            <a:extLst>
              <a:ext uri="{FF2B5EF4-FFF2-40B4-BE49-F238E27FC236}">
                <a16:creationId xmlns:a16="http://schemas.microsoft.com/office/drawing/2014/main" id="{98221D68-CEED-411C-AC3A-7A72C4371319}"/>
              </a:ext>
            </a:extLst>
          </p:cNvPr>
          <p:cNvSpPr>
            <a:spLocks noGrp="1"/>
          </p:cNvSpPr>
          <p:nvPr>
            <p:ph type="body" sz="quarter" idx="16"/>
          </p:nvPr>
        </p:nvSpPr>
        <p:spPr>
          <a:xfrm>
            <a:off x="7141874" y="1205512"/>
            <a:ext cx="4612804" cy="2742527"/>
          </a:xfrm>
        </p:spPr>
        <p:txBody>
          <a:bodyPr rtlCol="0">
            <a:normAutofit/>
          </a:bodyPr>
          <a:lstStyle/>
          <a:p>
            <a:pPr marL="285750" indent="-285750" rtl="0">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İlaç Hatırlatıcı</a:t>
            </a:r>
          </a:p>
          <a:p>
            <a:pPr marL="285750" indent="-285750" rtl="0">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Acil durumlarda konuma yakın hastanelerin bulunması</a:t>
            </a:r>
          </a:p>
          <a:p>
            <a:pPr marL="285750" indent="-285750" rtl="0">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Acil durumlar için konuma yakın eczanelerden eve ilaç tesliminin sağlanması</a:t>
            </a:r>
          </a:p>
          <a:p>
            <a:pPr marL="285750" indent="-285750" rtl="0">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Randevuların ve raporlu ilaçların son tarihi hastaya bildirim şeklinde hatırlatılmalı</a:t>
            </a:r>
          </a:p>
          <a:p>
            <a:pPr marL="285750" indent="-285750" rtl="0">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Görüntülü görüşme sağlanabilmesi</a:t>
            </a:r>
          </a:p>
          <a:p>
            <a:pPr rtl="0"/>
            <a:endParaRPr lang="tr-TR" sz="1600" dirty="0"/>
          </a:p>
        </p:txBody>
      </p:sp>
      <p:sp>
        <p:nvSpPr>
          <p:cNvPr id="28" name="Metin Yer Tutucusu 27">
            <a:extLst>
              <a:ext uri="{FF2B5EF4-FFF2-40B4-BE49-F238E27FC236}">
                <a16:creationId xmlns:a16="http://schemas.microsoft.com/office/drawing/2014/main" id="{721A5EF9-E3DB-4CA4-93F3-39B1B8D5E28A}"/>
              </a:ext>
            </a:extLst>
          </p:cNvPr>
          <p:cNvSpPr>
            <a:spLocks noGrp="1"/>
          </p:cNvSpPr>
          <p:nvPr>
            <p:ph type="body" sz="quarter" idx="21"/>
          </p:nvPr>
        </p:nvSpPr>
        <p:spPr>
          <a:xfrm>
            <a:off x="7141874" y="3987616"/>
            <a:ext cx="4480283" cy="426393"/>
          </a:xfrm>
        </p:spPr>
        <p:txBody>
          <a:bodyPr rtlCol="0" anchor="t"/>
          <a:lstStyle/>
          <a:p>
            <a:pPr rtl="0"/>
            <a:r>
              <a:rPr lang="tr-TR" sz="2400" dirty="0"/>
              <a:t>Web</a:t>
            </a:r>
          </a:p>
        </p:txBody>
      </p:sp>
      <p:sp>
        <p:nvSpPr>
          <p:cNvPr id="27" name="Metin Yer Tutucusu 26">
            <a:extLst>
              <a:ext uri="{FF2B5EF4-FFF2-40B4-BE49-F238E27FC236}">
                <a16:creationId xmlns:a16="http://schemas.microsoft.com/office/drawing/2014/main" id="{C076F9C5-3B11-41F8-AE36-0DAED2322784}"/>
              </a:ext>
            </a:extLst>
          </p:cNvPr>
          <p:cNvSpPr>
            <a:spLocks noGrp="1"/>
          </p:cNvSpPr>
          <p:nvPr>
            <p:ph type="body" sz="quarter" idx="20"/>
          </p:nvPr>
        </p:nvSpPr>
        <p:spPr>
          <a:xfrm>
            <a:off x="7141874" y="4623074"/>
            <a:ext cx="4612804" cy="2058825"/>
          </a:xfrm>
        </p:spPr>
        <p:txBody>
          <a:bodyPr rtlCol="0">
            <a:normAutofit fontScale="92500"/>
          </a:bodyPr>
          <a:lstStyle/>
          <a:p>
            <a:pPr marL="285750" indent="-285750" rtl="0">
              <a:buFont typeface="Arial" panose="020B0604020202020204" pitchFamily="34" charset="0"/>
              <a:buChar char="•"/>
            </a:pPr>
            <a:r>
              <a:rPr lang="tr-TR" sz="1600" dirty="0">
                <a:latin typeface="Times New Roman" panose="02020603050405020304" pitchFamily="18" charset="0"/>
                <a:cs typeface="Times New Roman" panose="02020603050405020304" pitchFamily="18" charset="0"/>
              </a:rPr>
              <a:t>Uygun bant genişliği sağlanarak web servis üzerinden görüntülü görüşmenin kesintisiz ve uygulamaya gerek duyulmadan sağlanması</a:t>
            </a:r>
          </a:p>
          <a:p>
            <a:pPr marL="285750" indent="-285750" rtl="0">
              <a:buFont typeface="Arial" panose="020B0604020202020204" pitchFamily="34" charset="0"/>
              <a:buChar char="•"/>
            </a:pPr>
            <a:r>
              <a:rPr lang="tr-TR"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Hastaların geçirdiği hastalıklar analiz edilerek ileriki yaşantısı veya gelecek nesilleri için genetik yatkınlıklarının hesaplanması ve hastaya bu analiz sonucunda tedavinin ve beslenme alışkanlıklarının kazandırılması</a:t>
            </a:r>
            <a:endParaRPr lang="tr-TR" sz="1600" dirty="0">
              <a:latin typeface="Times New Roman" panose="02020603050405020304" pitchFamily="18" charset="0"/>
              <a:cs typeface="Times New Roman" panose="02020603050405020304" pitchFamily="18" charset="0"/>
            </a:endParaRPr>
          </a:p>
        </p:txBody>
      </p:sp>
      <p:sp>
        <p:nvSpPr>
          <p:cNvPr id="4" name="Slayt Numarası Yer Tutucusu 3">
            <a:extLst>
              <a:ext uri="{FF2B5EF4-FFF2-40B4-BE49-F238E27FC236}">
                <a16:creationId xmlns:a16="http://schemas.microsoft.com/office/drawing/2014/main" id="{C9FA8E79-2231-42DD-834F-F399CC7D16DE}"/>
              </a:ext>
            </a:extLst>
          </p:cNvPr>
          <p:cNvSpPr>
            <a:spLocks noGrp="1"/>
          </p:cNvSpPr>
          <p:nvPr>
            <p:ph type="sldNum" sz="quarter" idx="12"/>
          </p:nvPr>
        </p:nvSpPr>
        <p:spPr>
          <a:xfrm>
            <a:off x="8610600" y="6515753"/>
            <a:ext cx="2743200" cy="205722"/>
          </a:xfrm>
        </p:spPr>
        <p:txBody>
          <a:bodyPr rtlCol="0"/>
          <a:lstStyle/>
          <a:p>
            <a:pPr rtl="0"/>
            <a:fld id="{BF860B6F-2FE3-4DE6-9496-980E987E7466}" type="slidenum">
              <a:rPr lang="tr-TR" smtClean="0"/>
              <a:pPr/>
              <a:t>9</a:t>
            </a:fld>
            <a:endParaRPr lang="tr-TR" dirty="0"/>
          </a:p>
        </p:txBody>
      </p:sp>
    </p:spTree>
    <p:extLst>
      <p:ext uri="{BB962C8B-B14F-4D97-AF65-F5344CB8AC3E}">
        <p14:creationId xmlns:p14="http://schemas.microsoft.com/office/powerpoint/2010/main" val="2400646804"/>
      </p:ext>
    </p:extLst>
  </p:cSld>
  <p:clrMapOvr>
    <a:masterClrMapping/>
  </p:clrMapOvr>
</p:sld>
</file>

<file path=ppt/theme/theme1.xml><?xml version="1.0" encoding="utf-8"?>
<a:theme xmlns:a="http://schemas.openxmlformats.org/drawingml/2006/main" name="Ofis Teması">
  <a:themeElements>
    <a:clrScheme name="Custom 22">
      <a:dk1>
        <a:sysClr val="windowText" lastClr="000000"/>
      </a:dk1>
      <a:lt1>
        <a:sysClr val="window" lastClr="FFFFFF"/>
      </a:lt1>
      <a:dk2>
        <a:srgbClr val="44546A"/>
      </a:dk2>
      <a:lt2>
        <a:srgbClr val="E7E6E6"/>
      </a:lt2>
      <a:accent1>
        <a:srgbClr val="155463"/>
      </a:accent1>
      <a:accent2>
        <a:srgbClr val="A8CADC"/>
      </a:accent2>
      <a:accent3>
        <a:srgbClr val="74A9EA"/>
      </a:accent3>
      <a:accent4>
        <a:srgbClr val="04B3C3"/>
      </a:accent4>
      <a:accent5>
        <a:srgbClr val="5F8473"/>
      </a:accent5>
      <a:accent6>
        <a:srgbClr val="D1EF59"/>
      </a:accent6>
      <a:hlink>
        <a:srgbClr val="0563C1"/>
      </a:hlink>
      <a:folHlink>
        <a:srgbClr val="954F72"/>
      </a:folHlink>
    </a:clrScheme>
    <a:fontScheme name="Custom 29">
      <a:majorFont>
        <a:latin typeface="Seaford Bold"/>
        <a:ea typeface=""/>
        <a:cs typeface=""/>
      </a:majorFont>
      <a:minorFont>
        <a:latin typeface="Quir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9945552_TF89652269_Win32" id="{946C9855-111C-4E5F-AB3A-1A681CB955CE}" vid="{FF30BCD3-F073-4EA3-B20A-576E15D7B843}"/>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F4F0A7-9599-4FE3-A548-853A09CF024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984FD82-9185-4244-A7C8-36B2990083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064F8B-46A2-4F22-9203-449568FB589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Sağlık sunum destesi</Template>
  <TotalTime>1100</TotalTime>
  <Words>938</Words>
  <Application>Microsoft Office PowerPoint</Application>
  <PresentationFormat>Geniş ekran</PresentationFormat>
  <Paragraphs>133</Paragraphs>
  <Slides>15</Slides>
  <Notes>15</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15</vt:i4>
      </vt:variant>
    </vt:vector>
  </HeadingPairs>
  <TitlesOfParts>
    <vt:vector size="21" baseType="lpstr">
      <vt:lpstr>Arial</vt:lpstr>
      <vt:lpstr>Calibri</vt:lpstr>
      <vt:lpstr>Quire Sans</vt:lpstr>
      <vt:lpstr>Seaford</vt:lpstr>
      <vt:lpstr>Times New Roman</vt:lpstr>
      <vt:lpstr>Ofis Teması</vt:lpstr>
      <vt:lpstr>Akıllı e-sağlık  danışmanlık sistemi </vt:lpstr>
      <vt:lpstr>TeleSAĞLIK</vt:lpstr>
      <vt:lpstr>projeye genel bakış</vt:lpstr>
      <vt:lpstr>   Projenin AMACI &amp; KApsamı</vt:lpstr>
      <vt:lpstr>Türkiye ve dünyadaki benzer veya aynı örnekler</vt:lpstr>
      <vt:lpstr>Projede kullanılan teknolojiler</vt:lpstr>
      <vt:lpstr>    Projenin HEDEF kullanıcıları  &amp;  Kullanım Alanları</vt:lpstr>
      <vt:lpstr>Projenin avantajları</vt:lpstr>
      <vt:lpstr>Projenin iyileştirme önerileri</vt:lpstr>
      <vt:lpstr>Projenin Altyapı &amp; Donanım &amp; Yazılım Özellikleri</vt:lpstr>
      <vt:lpstr>Proje Süresince Yaşanılan Olumlu/Olumsuz Gelişmeler</vt:lpstr>
      <vt:lpstr>Projenin Kazandırdıkları</vt:lpstr>
      <vt:lpstr>PROJENİN İÇERİĞİ</vt:lpstr>
      <vt:lpstr>SONUÇ</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Akıllı e-sağlık  danışmanlık sistemi </dc:title>
  <dc:creator>Beril Dindar</dc:creator>
  <cp:lastModifiedBy>Beril Dindar</cp:lastModifiedBy>
  <cp:revision>19</cp:revision>
  <dcterms:created xsi:type="dcterms:W3CDTF">2022-05-14T10:22:54Z</dcterms:created>
  <dcterms:modified xsi:type="dcterms:W3CDTF">2022-05-19T23:15:31Z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